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0e8853b87a44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8149e2e8844eaf"/>
  </p:sldMasterIdLst>
  <p:sldIdLst>
    <p:sldId xmlns:r="http://schemas.openxmlformats.org/officeDocument/2006/relationships" id="256" r:id="R78502f303de145c0"/>
    <p:sldId xmlns:r="http://schemas.openxmlformats.org/officeDocument/2006/relationships" id="257" r:id="Re173cd7e75ba46ec"/>
    <p:sldId xmlns:r="http://schemas.openxmlformats.org/officeDocument/2006/relationships" id="258" r:id="Rf1823f316a80456a"/>
    <p:sldId xmlns:r="http://schemas.openxmlformats.org/officeDocument/2006/relationships" id="259" r:id="R727726da1eef4c6f"/>
    <p:sldId xmlns:r="http://schemas.openxmlformats.org/officeDocument/2006/relationships" id="260" r:id="Rbe73306479554b58"/>
    <p:sldId xmlns:r="http://schemas.openxmlformats.org/officeDocument/2006/relationships" id="261" r:id="R04f59051a70947d3"/>
    <p:sldId xmlns:r="http://schemas.openxmlformats.org/officeDocument/2006/relationships" id="262" r:id="R022fb4be21a842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8149e2e8844eaf" /><Relationship Type="http://schemas.openxmlformats.org/officeDocument/2006/relationships/slide" Target="/ppt/slides/slide1.xml" Id="R78502f303de145c0" /><Relationship Type="http://schemas.openxmlformats.org/officeDocument/2006/relationships/slide" Target="/ppt/slides/slide2.xml" Id="Re173cd7e75ba46ec" /><Relationship Type="http://schemas.openxmlformats.org/officeDocument/2006/relationships/slide" Target="/ppt/slides/slide3.xml" Id="Rf1823f316a80456a" /><Relationship Type="http://schemas.openxmlformats.org/officeDocument/2006/relationships/slide" Target="/ppt/slides/slide4.xml" Id="R727726da1eef4c6f" /><Relationship Type="http://schemas.openxmlformats.org/officeDocument/2006/relationships/slide" Target="/ppt/slides/slide5.xml" Id="Rbe73306479554b58" /><Relationship Type="http://schemas.openxmlformats.org/officeDocument/2006/relationships/slide" Target="/ppt/slides/slide6.xml" Id="R04f59051a70947d3" /><Relationship Type="http://schemas.openxmlformats.org/officeDocument/2006/relationships/slide" Target="/ppt/slides/slide7.xml" Id="R022fb4be21a842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a768517f114a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92258ae3b45f3" /><Relationship Type="http://schemas.openxmlformats.org/officeDocument/2006/relationships/theme" Target="/ppt/slideMasters/theme/theme1.xml" Id="R9a66852e4f694e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392258ae3b45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53a7bb94647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7eb45eeb942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b8dcb40154d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c72f0f5e04f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34231a37643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1c6ddf2fe42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7e12b130944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TOMMIE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TOMMIE INVEST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3 019 868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84 649 331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93 692 491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GEIR TOMMIE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Falkmoveien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928 489 329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TOMMIE INVEST AS</a:t>
            </a:r>
          </a:p>
        </p:txBody>
      </p:sp>
    </p:spTree>
  </p:cSld>
  <p:clrMapOvr>
    <a:masterClrMapping xmlns:a="http://schemas.openxmlformats.org/drawingml/2006/main"/>
  </p:clrMapOvr>
</p:sld>
</file>