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929e3ba18a41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2e87b4c9b4422e"/>
  </p:sldMasterIdLst>
  <p:sldIdLst>
    <p:sldId xmlns:r="http://schemas.openxmlformats.org/officeDocument/2006/relationships" id="256" r:id="R898d69b85854481f"/>
    <p:sldId xmlns:r="http://schemas.openxmlformats.org/officeDocument/2006/relationships" id="257" r:id="R86e1e1542aa340b0"/>
    <p:sldId xmlns:r="http://schemas.openxmlformats.org/officeDocument/2006/relationships" id="258" r:id="Rc80ea71d20c84eb7"/>
    <p:sldId xmlns:r="http://schemas.openxmlformats.org/officeDocument/2006/relationships" id="259" r:id="R8456083456f24c0a"/>
    <p:sldId xmlns:r="http://schemas.openxmlformats.org/officeDocument/2006/relationships" id="260" r:id="R111c66fbf83d45b3"/>
    <p:sldId xmlns:r="http://schemas.openxmlformats.org/officeDocument/2006/relationships" id="261" r:id="Rcc3691bc8bac4f79"/>
    <p:sldId xmlns:r="http://schemas.openxmlformats.org/officeDocument/2006/relationships" id="262" r:id="R6a4cdb3b99e94b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2e87b4c9b4422e" /><Relationship Type="http://schemas.openxmlformats.org/officeDocument/2006/relationships/slide" Target="/ppt/slides/slide1.xml" Id="R898d69b85854481f" /><Relationship Type="http://schemas.openxmlformats.org/officeDocument/2006/relationships/slide" Target="/ppt/slides/slide2.xml" Id="R86e1e1542aa340b0" /><Relationship Type="http://schemas.openxmlformats.org/officeDocument/2006/relationships/slide" Target="/ppt/slides/slide3.xml" Id="Rc80ea71d20c84eb7" /><Relationship Type="http://schemas.openxmlformats.org/officeDocument/2006/relationships/slide" Target="/ppt/slides/slide4.xml" Id="R8456083456f24c0a" /><Relationship Type="http://schemas.openxmlformats.org/officeDocument/2006/relationships/slide" Target="/ppt/slides/slide5.xml" Id="R111c66fbf83d45b3" /><Relationship Type="http://schemas.openxmlformats.org/officeDocument/2006/relationships/slide" Target="/ppt/slides/slide6.xml" Id="Rcc3691bc8bac4f79" /><Relationship Type="http://schemas.openxmlformats.org/officeDocument/2006/relationships/slide" Target="/ppt/slides/slide7.xml" Id="R6a4cdb3b99e94b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0f668802c40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5d9d422724fc2" /><Relationship Type="http://schemas.openxmlformats.org/officeDocument/2006/relationships/theme" Target="/ppt/slideMasters/theme/theme1.xml" Id="R37005d58ad254b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a5d9d422724f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a0a58c87e48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2356e422545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5c60a26ae42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d0795984143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feb654a7944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b72007a514f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0fdfcf6e44c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MYLER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MYLER INVEST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3 083 557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79 914 718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92 970 295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GJERT TORBEN EMILSEN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Falkmoveien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928 489 361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MYLER INVEST AS</a:t>
            </a:r>
          </a:p>
        </p:txBody>
      </p:sp>
    </p:spTree>
  </p:cSld>
  <p:clrMapOvr>
    <a:masterClrMapping xmlns:a="http://schemas.openxmlformats.org/drawingml/2006/main"/>
  </p:clrMapOvr>
</p:sld>
</file>