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ad4e5bc7443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c27fa702d40ce"/>
  </p:sldMasterIdLst>
  <p:sldIdLst>
    <p:sldId xmlns:r="http://schemas.openxmlformats.org/officeDocument/2006/relationships" id="256" r:id="Refedd41cf1ab48cf"/>
    <p:sldId xmlns:r="http://schemas.openxmlformats.org/officeDocument/2006/relationships" id="257" r:id="Reb093784c2d34c0e"/>
    <p:sldId xmlns:r="http://schemas.openxmlformats.org/officeDocument/2006/relationships" id="258" r:id="R6453809732694ada"/>
    <p:sldId xmlns:r="http://schemas.openxmlformats.org/officeDocument/2006/relationships" id="259" r:id="R5e0c7a6bbf2b404b"/>
    <p:sldId xmlns:r="http://schemas.openxmlformats.org/officeDocument/2006/relationships" id="260" r:id="R1a03c603002841fe"/>
    <p:sldId xmlns:r="http://schemas.openxmlformats.org/officeDocument/2006/relationships" id="261" r:id="R6b0862ba4a6e4fa5"/>
    <p:sldId xmlns:r="http://schemas.openxmlformats.org/officeDocument/2006/relationships" id="262" r:id="R0120fac712ff43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c27fa702d40ce" /><Relationship Type="http://schemas.openxmlformats.org/officeDocument/2006/relationships/slide" Target="/ppt/slides/slide1.xml" Id="Refedd41cf1ab48cf" /><Relationship Type="http://schemas.openxmlformats.org/officeDocument/2006/relationships/slide" Target="/ppt/slides/slide2.xml" Id="Reb093784c2d34c0e" /><Relationship Type="http://schemas.openxmlformats.org/officeDocument/2006/relationships/slide" Target="/ppt/slides/slide3.xml" Id="R6453809732694ada" /><Relationship Type="http://schemas.openxmlformats.org/officeDocument/2006/relationships/slide" Target="/ppt/slides/slide4.xml" Id="R5e0c7a6bbf2b404b" /><Relationship Type="http://schemas.openxmlformats.org/officeDocument/2006/relationships/slide" Target="/ppt/slides/slide5.xml" Id="R1a03c603002841fe" /><Relationship Type="http://schemas.openxmlformats.org/officeDocument/2006/relationships/slide" Target="/ppt/slides/slide6.xml" Id="R6b0862ba4a6e4fa5" /><Relationship Type="http://schemas.openxmlformats.org/officeDocument/2006/relationships/slide" Target="/ppt/slides/slide7.xml" Id="R0120fac712ff43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681199f584d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711fc863436b" /><Relationship Type="http://schemas.openxmlformats.org/officeDocument/2006/relationships/theme" Target="/ppt/slideMasters/theme/theme1.xml" Id="R56cbe3089e8d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a711fc863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4dc458361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7c046f34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6f6fd8863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0324e4d04f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544bcaae8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033a86f954b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920dd7773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97 165 523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97 214 722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EMILSEN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LEJA AS</a:t>
            </a:r>
          </a:p>
        </p:txBody>
      </p:sp>
    </p:spTree>
  </p:cSld>
  <p:clrMapOvr>
    <a:masterClrMapping xmlns:a="http://schemas.openxmlformats.org/drawingml/2006/main"/>
  </p:clrMapOvr>
</p:sld>
</file>