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5afca5856348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48f129856043f0"/>
  </p:sldMasterIdLst>
  <p:sldIdLst>
    <p:sldId xmlns:r="http://schemas.openxmlformats.org/officeDocument/2006/relationships" id="256" r:id="R05e8d07c08e64a6c"/>
    <p:sldId xmlns:r="http://schemas.openxmlformats.org/officeDocument/2006/relationships" id="257" r:id="R6964643688024995"/>
    <p:sldId xmlns:r="http://schemas.openxmlformats.org/officeDocument/2006/relationships" id="258" r:id="Rc2816f34497a4d90"/>
    <p:sldId xmlns:r="http://schemas.openxmlformats.org/officeDocument/2006/relationships" id="259" r:id="R1e145e0a05a64ddd"/>
    <p:sldId xmlns:r="http://schemas.openxmlformats.org/officeDocument/2006/relationships" id="260" r:id="R2430131827d047d0"/>
    <p:sldId xmlns:r="http://schemas.openxmlformats.org/officeDocument/2006/relationships" id="261" r:id="R77d953723e9f40ac"/>
    <p:sldId xmlns:r="http://schemas.openxmlformats.org/officeDocument/2006/relationships" id="262" r:id="R2af20c77a6db45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8f129856043f0" /><Relationship Type="http://schemas.openxmlformats.org/officeDocument/2006/relationships/slide" Target="/ppt/slides/slide1.xml" Id="R05e8d07c08e64a6c" /><Relationship Type="http://schemas.openxmlformats.org/officeDocument/2006/relationships/slide" Target="/ppt/slides/slide2.xml" Id="R6964643688024995" /><Relationship Type="http://schemas.openxmlformats.org/officeDocument/2006/relationships/slide" Target="/ppt/slides/slide3.xml" Id="Rc2816f34497a4d90" /><Relationship Type="http://schemas.openxmlformats.org/officeDocument/2006/relationships/slide" Target="/ppt/slides/slide4.xml" Id="R1e145e0a05a64ddd" /><Relationship Type="http://schemas.openxmlformats.org/officeDocument/2006/relationships/slide" Target="/ppt/slides/slide5.xml" Id="R2430131827d047d0" /><Relationship Type="http://schemas.openxmlformats.org/officeDocument/2006/relationships/slide" Target="/ppt/slides/slide6.xml" Id="R77d953723e9f40ac" /><Relationship Type="http://schemas.openxmlformats.org/officeDocument/2006/relationships/slide" Target="/ppt/slides/slide7.xml" Id="R2af20c77a6db45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47d5d42874f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6767264f74fe6" /><Relationship Type="http://schemas.openxmlformats.org/officeDocument/2006/relationships/theme" Target="/ppt/slideMasters/theme/theme1.xml" Id="Rdf4aa41fa32842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a6767264f74f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ede296fe042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2896147454b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1d669dd9f4e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94d0955e44b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08a8c08fb40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464a5a6a641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99b49535d48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ROEN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7 558 996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99 984 554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103 563 430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ROY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Stokkstrandhaugvegen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ROEN INVEST AS</a:t>
            </a:r>
          </a:p>
        </p:txBody>
      </p:sp>
    </p:spTree>
  </p:cSld>
  <p:clrMapOvr>
    <a:masterClrMapping xmlns:a="http://schemas.openxmlformats.org/drawingml/2006/main"/>
  </p:clrMapOvr>
</p:sld>
</file>