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bc4bc4b59445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d26cf40a04dd6"/>
  </p:sldMasterIdLst>
  <p:sldIdLst>
    <p:sldId xmlns:r="http://schemas.openxmlformats.org/officeDocument/2006/relationships" id="256" r:id="R49e2e8040d2844ef"/>
    <p:sldId xmlns:r="http://schemas.openxmlformats.org/officeDocument/2006/relationships" id="257" r:id="R0bcb91de20bb4b8b"/>
    <p:sldId xmlns:r="http://schemas.openxmlformats.org/officeDocument/2006/relationships" id="258" r:id="R58ed7f4902b04d84"/>
    <p:sldId xmlns:r="http://schemas.openxmlformats.org/officeDocument/2006/relationships" id="259" r:id="R814d37bfb2484be8"/>
    <p:sldId xmlns:r="http://schemas.openxmlformats.org/officeDocument/2006/relationships" id="260" r:id="Rbbe171a90ae54a8b"/>
    <p:sldId xmlns:r="http://schemas.openxmlformats.org/officeDocument/2006/relationships" id="261" r:id="R1d57629362004982"/>
    <p:sldId xmlns:r="http://schemas.openxmlformats.org/officeDocument/2006/relationships" id="262" r:id="Ra0a31f48e11c44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d26cf40a04dd6" /><Relationship Type="http://schemas.openxmlformats.org/officeDocument/2006/relationships/slide" Target="/ppt/slides/slide1.xml" Id="R49e2e8040d2844ef" /><Relationship Type="http://schemas.openxmlformats.org/officeDocument/2006/relationships/slide" Target="/ppt/slides/slide2.xml" Id="R0bcb91de20bb4b8b" /><Relationship Type="http://schemas.openxmlformats.org/officeDocument/2006/relationships/slide" Target="/ppt/slides/slide3.xml" Id="R58ed7f4902b04d84" /><Relationship Type="http://schemas.openxmlformats.org/officeDocument/2006/relationships/slide" Target="/ppt/slides/slide4.xml" Id="R814d37bfb2484be8" /><Relationship Type="http://schemas.openxmlformats.org/officeDocument/2006/relationships/slide" Target="/ppt/slides/slide5.xml" Id="Rbbe171a90ae54a8b" /><Relationship Type="http://schemas.openxmlformats.org/officeDocument/2006/relationships/slide" Target="/ppt/slides/slide6.xml" Id="R1d57629362004982" /><Relationship Type="http://schemas.openxmlformats.org/officeDocument/2006/relationships/slide" Target="/ppt/slides/slide7.xml" Id="Ra0a31f48e11c44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b6331d66e43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7c09673ba450d" /><Relationship Type="http://schemas.openxmlformats.org/officeDocument/2006/relationships/theme" Target="/ppt/slideMasters/theme/theme1.xml" Id="R114ad033896340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97c09673ba45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c828d112842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be19794324d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d40d9b28d41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e26e5a4f941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590ff772346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9c5bf9c744e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d12a0cba9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A&amp;G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A&amp;G TRANSPORT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VARUT RALUCA-MIHAELA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Låveveien 52A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928 497 186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A&amp;G TRANSPORT AS</a:t>
            </a:r>
          </a:p>
        </p:txBody>
      </p:sp>
    </p:spTree>
  </p:cSld>
  <p:clrMapOvr>
    <a:masterClrMapping xmlns:a="http://schemas.openxmlformats.org/drawingml/2006/main"/>
  </p:clrMapOvr>
</p:sld>
</file>