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77c69b9fab4b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71dd1efc604d51"/>
  </p:sldMasterIdLst>
  <p:sldIdLst>
    <p:sldId xmlns:r="http://schemas.openxmlformats.org/officeDocument/2006/relationships" id="256" r:id="R0765c688978043a0"/>
    <p:sldId xmlns:r="http://schemas.openxmlformats.org/officeDocument/2006/relationships" id="257" r:id="Ra809a701dd154ded"/>
    <p:sldId xmlns:r="http://schemas.openxmlformats.org/officeDocument/2006/relationships" id="258" r:id="R487d4f979bb64dd4"/>
    <p:sldId xmlns:r="http://schemas.openxmlformats.org/officeDocument/2006/relationships" id="259" r:id="R9b4ffc49a8534e04"/>
    <p:sldId xmlns:r="http://schemas.openxmlformats.org/officeDocument/2006/relationships" id="260" r:id="Rcae459ef1e1946dd"/>
    <p:sldId xmlns:r="http://schemas.openxmlformats.org/officeDocument/2006/relationships" id="261" r:id="R8cbf8d05e10442c0"/>
    <p:sldId xmlns:r="http://schemas.openxmlformats.org/officeDocument/2006/relationships" id="262" r:id="R1156fc3417f04e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71dd1efc604d51" /><Relationship Type="http://schemas.openxmlformats.org/officeDocument/2006/relationships/slide" Target="/ppt/slides/slide1.xml" Id="R0765c688978043a0" /><Relationship Type="http://schemas.openxmlformats.org/officeDocument/2006/relationships/slide" Target="/ppt/slides/slide2.xml" Id="Ra809a701dd154ded" /><Relationship Type="http://schemas.openxmlformats.org/officeDocument/2006/relationships/slide" Target="/ppt/slides/slide3.xml" Id="R487d4f979bb64dd4" /><Relationship Type="http://schemas.openxmlformats.org/officeDocument/2006/relationships/slide" Target="/ppt/slides/slide4.xml" Id="R9b4ffc49a8534e04" /><Relationship Type="http://schemas.openxmlformats.org/officeDocument/2006/relationships/slide" Target="/ppt/slides/slide5.xml" Id="Rcae459ef1e1946dd" /><Relationship Type="http://schemas.openxmlformats.org/officeDocument/2006/relationships/slide" Target="/ppt/slides/slide6.xml" Id="R8cbf8d05e10442c0" /><Relationship Type="http://schemas.openxmlformats.org/officeDocument/2006/relationships/slide" Target="/ppt/slides/slide7.xml" Id="R1156fc3417f04e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63619bc2e40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5620ceccf47ff" /><Relationship Type="http://schemas.openxmlformats.org/officeDocument/2006/relationships/theme" Target="/ppt/slideMasters/theme/theme1.xml" Id="R18fd85c4b85f42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a5620ceccf47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f450c9c8248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40ecf131047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e5cd96d9641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6906c4e0c4c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26cf9750c43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b396de8704e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eead4e5b945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ASFALTLEGGEREN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ASFALTLEGGEREN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ASFALTLEGGEREN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ASFALTLEGGEREN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ASFALTLEGGEREN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ASFALTLEGGEREN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12 152 061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−213 750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−719 773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4 759 143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ASFALTLEGGEREN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MAGNETEN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ASFALTLEGGEREN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Pål Didriksen, Bedriftsvegen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928 497 941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ASFALTLEGGEREN AS</a:t>
            </a:r>
          </a:p>
        </p:txBody>
      </p:sp>
    </p:spTree>
  </p:cSld>
  <p:clrMapOvr>
    <a:masterClrMapping xmlns:a="http://schemas.openxmlformats.org/drawingml/2006/main"/>
  </p:clrMapOvr>
</p:sld>
</file>