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17d12a50f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4bfbdb0d5040a4"/>
  </p:sldMasterIdLst>
  <p:sldIdLst>
    <p:sldId xmlns:r="http://schemas.openxmlformats.org/officeDocument/2006/relationships" id="256" r:id="Re72822f198f641ee"/>
    <p:sldId xmlns:r="http://schemas.openxmlformats.org/officeDocument/2006/relationships" id="257" r:id="Ra2ed6f0b648e4ca9"/>
    <p:sldId xmlns:r="http://schemas.openxmlformats.org/officeDocument/2006/relationships" id="258" r:id="Re007f78be2864325"/>
    <p:sldId xmlns:r="http://schemas.openxmlformats.org/officeDocument/2006/relationships" id="259" r:id="Ra7cdaa22cd0c4111"/>
    <p:sldId xmlns:r="http://schemas.openxmlformats.org/officeDocument/2006/relationships" id="260" r:id="R8f766112a4204694"/>
    <p:sldId xmlns:r="http://schemas.openxmlformats.org/officeDocument/2006/relationships" id="261" r:id="R490f1223142b4141"/>
    <p:sldId xmlns:r="http://schemas.openxmlformats.org/officeDocument/2006/relationships" id="262" r:id="Red302708e1c546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bfbdb0d5040a4" /><Relationship Type="http://schemas.openxmlformats.org/officeDocument/2006/relationships/slide" Target="/ppt/slides/slide1.xml" Id="Re72822f198f641ee" /><Relationship Type="http://schemas.openxmlformats.org/officeDocument/2006/relationships/slide" Target="/ppt/slides/slide2.xml" Id="Ra2ed6f0b648e4ca9" /><Relationship Type="http://schemas.openxmlformats.org/officeDocument/2006/relationships/slide" Target="/ppt/slides/slide3.xml" Id="Re007f78be2864325" /><Relationship Type="http://schemas.openxmlformats.org/officeDocument/2006/relationships/slide" Target="/ppt/slides/slide4.xml" Id="Ra7cdaa22cd0c4111" /><Relationship Type="http://schemas.openxmlformats.org/officeDocument/2006/relationships/slide" Target="/ppt/slides/slide5.xml" Id="R8f766112a4204694" /><Relationship Type="http://schemas.openxmlformats.org/officeDocument/2006/relationships/slide" Target="/ppt/slides/slide6.xml" Id="R490f1223142b4141" /><Relationship Type="http://schemas.openxmlformats.org/officeDocument/2006/relationships/slide" Target="/ppt/slides/slide7.xml" Id="Red302708e1c546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2c9ed9222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86fa00faa486b" /><Relationship Type="http://schemas.openxmlformats.org/officeDocument/2006/relationships/theme" Target="/ppt/slideMasters/theme/theme1.xml" Id="Rc81fb82b929f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f86fa00faa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2c2ea4968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6590aa5c6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9b7e8364349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aa2a6da9f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f5b2d704b4b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ce80cf49647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bf7cdecf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 INVEST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DOVLAND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AYA EL-HELOU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928 515 621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 INVEST AS</a:t>
            </a:r>
          </a:p>
        </p:txBody>
      </p:sp>
    </p:spTree>
  </p:cSld>
  <p:clrMapOvr>
    <a:masterClrMapping xmlns:a="http://schemas.openxmlformats.org/drawingml/2006/main"/>
  </p:clrMapOvr>
</p:sld>
</file>