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d350f8e55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05b53f84e43c4"/>
  </p:sldMasterIdLst>
  <p:sldIdLst>
    <p:sldId xmlns:r="http://schemas.openxmlformats.org/officeDocument/2006/relationships" id="256" r:id="R5d685c3a6cd3403f"/>
    <p:sldId xmlns:r="http://schemas.openxmlformats.org/officeDocument/2006/relationships" id="257" r:id="R980de727bc9e4d27"/>
    <p:sldId xmlns:r="http://schemas.openxmlformats.org/officeDocument/2006/relationships" id="258" r:id="R47aa6f1ceaa44eec"/>
    <p:sldId xmlns:r="http://schemas.openxmlformats.org/officeDocument/2006/relationships" id="259" r:id="Rbe567768d5ab44a9"/>
    <p:sldId xmlns:r="http://schemas.openxmlformats.org/officeDocument/2006/relationships" id="260" r:id="R9d16c6b9b182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05b53f84e43c4" /><Relationship Type="http://schemas.openxmlformats.org/officeDocument/2006/relationships/slide" Target="/ppt/slides/slide1.xml" Id="R5d685c3a6cd3403f" /><Relationship Type="http://schemas.openxmlformats.org/officeDocument/2006/relationships/slide" Target="/ppt/slides/slide2.xml" Id="R980de727bc9e4d27" /><Relationship Type="http://schemas.openxmlformats.org/officeDocument/2006/relationships/slide" Target="/ppt/slides/slide3.xml" Id="R47aa6f1ceaa44eec" /><Relationship Type="http://schemas.openxmlformats.org/officeDocument/2006/relationships/slide" Target="/ppt/slides/slide4.xml" Id="Rbe567768d5ab44a9" /><Relationship Type="http://schemas.openxmlformats.org/officeDocument/2006/relationships/slide" Target="/ppt/slides/slide5.xml" Id="R9d16c6b9b182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a1fec000b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d3011fcf34ce7" /><Relationship Type="http://schemas.openxmlformats.org/officeDocument/2006/relationships/theme" Target="/ppt/slideMasters/theme/theme1.xml" Id="R20eb908346834f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d3011fcf3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a90d2d550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45f04c3ad4b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d62e51ba6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6b7c3797e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6dc272a44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FRØYSA HÅNES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FRØYSA HÅNES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FRØYSA HÅNES ble etablert [år] og holder til i Hellesylt.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FRØYSA HÅNES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FRØYSA HÅNES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FRØYSA HÅNES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Frøysadalsvegen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6218 Hellesylt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928 520 013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FRØYSA HÅNES</a:t>
            </a:r>
          </a:p>
        </p:txBody>
      </p:sp>
    </p:spTree>
  </p:cSld>
  <p:clrMapOvr>
    <a:masterClrMapping xmlns:a="http://schemas.openxmlformats.org/drawingml/2006/main"/>
  </p:clrMapOvr>
</p:sld>
</file>