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3fff37994e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63f4c900e4b51"/>
  </p:sldMasterIdLst>
  <p:sldIdLst>
    <p:sldId xmlns:r="http://schemas.openxmlformats.org/officeDocument/2006/relationships" id="256" r:id="R37113df3b94e4b75"/>
    <p:sldId xmlns:r="http://schemas.openxmlformats.org/officeDocument/2006/relationships" id="257" r:id="R4ff660247ec04fe1"/>
    <p:sldId xmlns:r="http://schemas.openxmlformats.org/officeDocument/2006/relationships" id="258" r:id="R30fdaaba360c433a"/>
    <p:sldId xmlns:r="http://schemas.openxmlformats.org/officeDocument/2006/relationships" id="259" r:id="Re631add4c95e4e59"/>
    <p:sldId xmlns:r="http://schemas.openxmlformats.org/officeDocument/2006/relationships" id="260" r:id="R8f7872a98b524a18"/>
    <p:sldId xmlns:r="http://schemas.openxmlformats.org/officeDocument/2006/relationships" id="261" r:id="Rfd779478297f4661"/>
    <p:sldId xmlns:r="http://schemas.openxmlformats.org/officeDocument/2006/relationships" id="262" r:id="R3caf426b2325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63f4c900e4b51" /><Relationship Type="http://schemas.openxmlformats.org/officeDocument/2006/relationships/slide" Target="/ppt/slides/slide1.xml" Id="R37113df3b94e4b75" /><Relationship Type="http://schemas.openxmlformats.org/officeDocument/2006/relationships/slide" Target="/ppt/slides/slide2.xml" Id="R4ff660247ec04fe1" /><Relationship Type="http://schemas.openxmlformats.org/officeDocument/2006/relationships/slide" Target="/ppt/slides/slide3.xml" Id="R30fdaaba360c433a" /><Relationship Type="http://schemas.openxmlformats.org/officeDocument/2006/relationships/slide" Target="/ppt/slides/slide4.xml" Id="Re631add4c95e4e59" /><Relationship Type="http://schemas.openxmlformats.org/officeDocument/2006/relationships/slide" Target="/ppt/slides/slide5.xml" Id="R8f7872a98b524a18" /><Relationship Type="http://schemas.openxmlformats.org/officeDocument/2006/relationships/slide" Target="/ppt/slides/slide6.xml" Id="Rfd779478297f4661" /><Relationship Type="http://schemas.openxmlformats.org/officeDocument/2006/relationships/slide" Target="/ppt/slides/slide7.xml" Id="R3caf426b2325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f85b0face45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0328771e64bd3" /><Relationship Type="http://schemas.openxmlformats.org/officeDocument/2006/relationships/theme" Target="/ppt/slideMasters/theme/theme1.xml" Id="R6f6d7b996a05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0328771e6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fce66e9e1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cde24aaf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7bf884a0f4b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e86e6b054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04a7cad8b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bcb71cb894e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12f0af32b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RØR ASSISTANSE OG SKJÆRGÅRDSTJENESTER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RØR ASSISTANSE OG SKJÆRGÅRDSTJENESTER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199 253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2 483 677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Solbergbekken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928 520 102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RØR ASSISTANSE OG SKJÆRGÅRDSTJENESTER AS</a:t>
            </a:r>
          </a:p>
        </p:txBody>
      </p:sp>
    </p:spTree>
  </p:cSld>
  <p:clrMapOvr>
    <a:masterClrMapping xmlns:a="http://schemas.openxmlformats.org/drawingml/2006/main"/>
  </p:clrMapOvr>
</p:sld>
</file>