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bf0c461ed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f62df751041d3"/>
  </p:sldMasterIdLst>
  <p:sldIdLst>
    <p:sldId xmlns:r="http://schemas.openxmlformats.org/officeDocument/2006/relationships" id="256" r:id="R57236f9d8f8a498e"/>
    <p:sldId xmlns:r="http://schemas.openxmlformats.org/officeDocument/2006/relationships" id="257" r:id="R361e8c49fae64473"/>
    <p:sldId xmlns:r="http://schemas.openxmlformats.org/officeDocument/2006/relationships" id="258" r:id="Rd7d0addf3c804e11"/>
    <p:sldId xmlns:r="http://schemas.openxmlformats.org/officeDocument/2006/relationships" id="259" r:id="R5f8c5892623d4235"/>
    <p:sldId xmlns:r="http://schemas.openxmlformats.org/officeDocument/2006/relationships" id="260" r:id="R2215ece57beb4784"/>
    <p:sldId xmlns:r="http://schemas.openxmlformats.org/officeDocument/2006/relationships" id="261" r:id="Rf9ef48c670334ffd"/>
    <p:sldId xmlns:r="http://schemas.openxmlformats.org/officeDocument/2006/relationships" id="262" r:id="Rc041dbb6fac6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f62df751041d3" /><Relationship Type="http://schemas.openxmlformats.org/officeDocument/2006/relationships/slide" Target="/ppt/slides/slide1.xml" Id="R57236f9d8f8a498e" /><Relationship Type="http://schemas.openxmlformats.org/officeDocument/2006/relationships/slide" Target="/ppt/slides/slide2.xml" Id="R361e8c49fae64473" /><Relationship Type="http://schemas.openxmlformats.org/officeDocument/2006/relationships/slide" Target="/ppt/slides/slide3.xml" Id="Rd7d0addf3c804e11" /><Relationship Type="http://schemas.openxmlformats.org/officeDocument/2006/relationships/slide" Target="/ppt/slides/slide4.xml" Id="R5f8c5892623d4235" /><Relationship Type="http://schemas.openxmlformats.org/officeDocument/2006/relationships/slide" Target="/ppt/slides/slide5.xml" Id="R2215ece57beb4784" /><Relationship Type="http://schemas.openxmlformats.org/officeDocument/2006/relationships/slide" Target="/ppt/slides/slide6.xml" Id="Rf9ef48c670334ffd" /><Relationship Type="http://schemas.openxmlformats.org/officeDocument/2006/relationships/slide" Target="/ppt/slides/slide7.xml" Id="Rc041dbb6fac6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cc1b3ae5c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eec573ab94b07" /><Relationship Type="http://schemas.openxmlformats.org/officeDocument/2006/relationships/theme" Target="/ppt/slideMasters/theme/theme1.xml" Id="R8af6372b88b2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eec573ab9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920058db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454f50106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311fd7072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a58cb6700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3d02a1522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ef155b5cd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2907c4a9a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LURØY BYGG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LURØY BYGG OG REGNSKAP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19 355 308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928 521 532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