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310f6e05ac48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7346bae9d348d4"/>
  </p:sldMasterIdLst>
  <p:sldIdLst>
    <p:sldId xmlns:r="http://schemas.openxmlformats.org/officeDocument/2006/relationships" id="256" r:id="R8ade2570bafa4760"/>
    <p:sldId xmlns:r="http://schemas.openxmlformats.org/officeDocument/2006/relationships" id="257" r:id="R8f70bda73b084771"/>
    <p:sldId xmlns:r="http://schemas.openxmlformats.org/officeDocument/2006/relationships" id="258" r:id="Re58f6e554ca04815"/>
    <p:sldId xmlns:r="http://schemas.openxmlformats.org/officeDocument/2006/relationships" id="259" r:id="Rcef363ba40a44eea"/>
    <p:sldId xmlns:r="http://schemas.openxmlformats.org/officeDocument/2006/relationships" id="260" r:id="R075922568bd54687"/>
    <p:sldId xmlns:r="http://schemas.openxmlformats.org/officeDocument/2006/relationships" id="261" r:id="Rc21416287ace4133"/>
    <p:sldId xmlns:r="http://schemas.openxmlformats.org/officeDocument/2006/relationships" id="262" r:id="Rf578c1057ffd46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7346bae9d348d4" /><Relationship Type="http://schemas.openxmlformats.org/officeDocument/2006/relationships/slide" Target="/ppt/slides/slide1.xml" Id="R8ade2570bafa4760" /><Relationship Type="http://schemas.openxmlformats.org/officeDocument/2006/relationships/slide" Target="/ppt/slides/slide2.xml" Id="R8f70bda73b084771" /><Relationship Type="http://schemas.openxmlformats.org/officeDocument/2006/relationships/slide" Target="/ppt/slides/slide3.xml" Id="Re58f6e554ca04815" /><Relationship Type="http://schemas.openxmlformats.org/officeDocument/2006/relationships/slide" Target="/ppt/slides/slide4.xml" Id="Rcef363ba40a44eea" /><Relationship Type="http://schemas.openxmlformats.org/officeDocument/2006/relationships/slide" Target="/ppt/slides/slide5.xml" Id="R075922568bd54687" /><Relationship Type="http://schemas.openxmlformats.org/officeDocument/2006/relationships/slide" Target="/ppt/slides/slide6.xml" Id="Rc21416287ace4133" /><Relationship Type="http://schemas.openxmlformats.org/officeDocument/2006/relationships/slide" Target="/ppt/slides/slide7.xml" Id="Rf578c1057ffd46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8db752815f43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26c46e66ce4288" /><Relationship Type="http://schemas.openxmlformats.org/officeDocument/2006/relationships/theme" Target="/ppt/slideMasters/theme/theme1.xml" Id="Rbde1abe072b045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26c46e66ce42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3ef9dd14345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ca11d03c244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610771f1e48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0e7ebd68b41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8a3cf4114748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4891f3cb844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fb486b10c4b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FORSE KONFERANSEBYRÅ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FORSE KONFERANSEBYRÅ AS ble etablert [år] og holder til i Hundvåg.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5 985 510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1 254 631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983 215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2 753 555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4 618 165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WERNER ANDREASSEN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Melshaugveien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4085 Hundvåg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928 530 833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FORSE KONFERANSEBYRÅ AS</a:t>
            </a:r>
          </a:p>
        </p:txBody>
      </p:sp>
    </p:spTree>
  </p:cSld>
  <p:clrMapOvr>
    <a:masterClrMapping xmlns:a="http://schemas.openxmlformats.org/drawingml/2006/main"/>
  </p:clrMapOvr>
</p:sld>
</file>