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b8078bb3624e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d99ef08ec04a4c"/>
  </p:sldMasterIdLst>
  <p:sldIdLst>
    <p:sldId xmlns:r="http://schemas.openxmlformats.org/officeDocument/2006/relationships" id="256" r:id="R0b33df804c1a4f4f"/>
    <p:sldId xmlns:r="http://schemas.openxmlformats.org/officeDocument/2006/relationships" id="257" r:id="R26a38885f8d94c6b"/>
    <p:sldId xmlns:r="http://schemas.openxmlformats.org/officeDocument/2006/relationships" id="258" r:id="Rc6c72865a85b4cbd"/>
    <p:sldId xmlns:r="http://schemas.openxmlformats.org/officeDocument/2006/relationships" id="259" r:id="R6703e7ea8a4349ac"/>
    <p:sldId xmlns:r="http://schemas.openxmlformats.org/officeDocument/2006/relationships" id="260" r:id="Ra98ef2dcaa594dd4"/>
    <p:sldId xmlns:r="http://schemas.openxmlformats.org/officeDocument/2006/relationships" id="261" r:id="R30cd2e1d36f848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99ef08ec04a4c" /><Relationship Type="http://schemas.openxmlformats.org/officeDocument/2006/relationships/slide" Target="/ppt/slides/slide1.xml" Id="R0b33df804c1a4f4f" /><Relationship Type="http://schemas.openxmlformats.org/officeDocument/2006/relationships/slide" Target="/ppt/slides/slide2.xml" Id="R26a38885f8d94c6b" /><Relationship Type="http://schemas.openxmlformats.org/officeDocument/2006/relationships/slide" Target="/ppt/slides/slide3.xml" Id="Rc6c72865a85b4cbd" /><Relationship Type="http://schemas.openxmlformats.org/officeDocument/2006/relationships/slide" Target="/ppt/slides/slide4.xml" Id="R6703e7ea8a4349ac" /><Relationship Type="http://schemas.openxmlformats.org/officeDocument/2006/relationships/slide" Target="/ppt/slides/slide5.xml" Id="Ra98ef2dcaa594dd4" /><Relationship Type="http://schemas.openxmlformats.org/officeDocument/2006/relationships/slide" Target="/ppt/slides/slide6.xml" Id="R30cd2e1d36f848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3f96c5ec941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94e191623431e" /><Relationship Type="http://schemas.openxmlformats.org/officeDocument/2006/relationships/theme" Target="/ppt/slideMasters/theme/theme1.xml" Id="Rdf053cabaa9a46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d94e191623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dc232687940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61aeb170541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650bfa5574f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284f059b9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f3e0644a540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3d2d0ff0a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BROSE KYSTFISKE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BROSE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BROSE KYSTFISKE AS ble etablert [år] og holder til i Nord-lenangen.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BROSE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BROSE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BROSE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INGE BROSE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BROSE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Brose, Liveien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9068 Nord-lenangen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928 540 596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BROSE KYSTFISKE AS</a:t>
            </a:r>
          </a:p>
        </p:txBody>
      </p:sp>
    </p:spTree>
  </p:cSld>
  <p:clrMapOvr>
    <a:masterClrMapping xmlns:a="http://schemas.openxmlformats.org/drawingml/2006/main"/>
  </p:clrMapOvr>
</p:sld>
</file>