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15823c5d2f4b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86b07d5d6b4b5d"/>
  </p:sldMasterIdLst>
  <p:sldIdLst>
    <p:sldId xmlns:r="http://schemas.openxmlformats.org/officeDocument/2006/relationships" id="256" r:id="Rdb4f0816a0b94e05"/>
    <p:sldId xmlns:r="http://schemas.openxmlformats.org/officeDocument/2006/relationships" id="257" r:id="R6426e959257745d3"/>
    <p:sldId xmlns:r="http://schemas.openxmlformats.org/officeDocument/2006/relationships" id="258" r:id="Re7af7d2a1bed4420"/>
    <p:sldId xmlns:r="http://schemas.openxmlformats.org/officeDocument/2006/relationships" id="259" r:id="Rb2719160077c4ae3"/>
    <p:sldId xmlns:r="http://schemas.openxmlformats.org/officeDocument/2006/relationships" id="260" r:id="Rb4a1c5098e4b4040"/>
    <p:sldId xmlns:r="http://schemas.openxmlformats.org/officeDocument/2006/relationships" id="261" r:id="Rde7c4268e43a4ae9"/>
    <p:sldId xmlns:r="http://schemas.openxmlformats.org/officeDocument/2006/relationships" id="262" r:id="R63d5f483f88c4e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86b07d5d6b4b5d" /><Relationship Type="http://schemas.openxmlformats.org/officeDocument/2006/relationships/slide" Target="/ppt/slides/slide1.xml" Id="Rdb4f0816a0b94e05" /><Relationship Type="http://schemas.openxmlformats.org/officeDocument/2006/relationships/slide" Target="/ppt/slides/slide2.xml" Id="R6426e959257745d3" /><Relationship Type="http://schemas.openxmlformats.org/officeDocument/2006/relationships/slide" Target="/ppt/slides/slide3.xml" Id="Re7af7d2a1bed4420" /><Relationship Type="http://schemas.openxmlformats.org/officeDocument/2006/relationships/slide" Target="/ppt/slides/slide4.xml" Id="Rb2719160077c4ae3" /><Relationship Type="http://schemas.openxmlformats.org/officeDocument/2006/relationships/slide" Target="/ppt/slides/slide5.xml" Id="Rb4a1c5098e4b4040" /><Relationship Type="http://schemas.openxmlformats.org/officeDocument/2006/relationships/slide" Target="/ppt/slides/slide6.xml" Id="Rde7c4268e43a4ae9" /><Relationship Type="http://schemas.openxmlformats.org/officeDocument/2006/relationships/slide" Target="/ppt/slides/slide7.xml" Id="R63d5f483f88c4e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2eb0e1846240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8d147b4744b42" /><Relationship Type="http://schemas.openxmlformats.org/officeDocument/2006/relationships/theme" Target="/ppt/slideMasters/theme/theme1.xml" Id="Rb0d6bd6425ac48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98d147b4744b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b5c161b9248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03a347dc1a4b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057dcaedd449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dea92202544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30df05773a41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60ed4ca80848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70c7789b8b44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−7 802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−7 802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2 689 520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2 769 420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TORJUS NÆSS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Torjus Næss, Lachmanns vei 52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0495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928 540 715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TON INVEST AS</a:t>
            </a:r>
          </a:p>
        </p:txBody>
      </p:sp>
    </p:spTree>
  </p:cSld>
  <p:clrMapOvr>
    <a:masterClrMapping xmlns:a="http://schemas.openxmlformats.org/drawingml/2006/main"/>
  </p:clrMapOvr>
</p:sld>
</file>