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adea3231d840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9e003cc0a406a"/>
  </p:sldMasterIdLst>
  <p:sldIdLst>
    <p:sldId xmlns:r="http://schemas.openxmlformats.org/officeDocument/2006/relationships" id="256" r:id="Re466c9a2bb9d4cff"/>
    <p:sldId xmlns:r="http://schemas.openxmlformats.org/officeDocument/2006/relationships" id="257" r:id="R589a03183a994960"/>
    <p:sldId xmlns:r="http://schemas.openxmlformats.org/officeDocument/2006/relationships" id="258" r:id="R3193d025730a47ab"/>
    <p:sldId xmlns:r="http://schemas.openxmlformats.org/officeDocument/2006/relationships" id="259" r:id="R5798f5f65ca5412a"/>
    <p:sldId xmlns:r="http://schemas.openxmlformats.org/officeDocument/2006/relationships" id="260" r:id="R5214a584b8e84623"/>
    <p:sldId xmlns:r="http://schemas.openxmlformats.org/officeDocument/2006/relationships" id="261" r:id="R9907b6a7f7d840b5"/>
    <p:sldId xmlns:r="http://schemas.openxmlformats.org/officeDocument/2006/relationships" id="262" r:id="R26dc70cb48e6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9e003cc0a406a" /><Relationship Type="http://schemas.openxmlformats.org/officeDocument/2006/relationships/slide" Target="/ppt/slides/slide1.xml" Id="Re466c9a2bb9d4cff" /><Relationship Type="http://schemas.openxmlformats.org/officeDocument/2006/relationships/slide" Target="/ppt/slides/slide2.xml" Id="R589a03183a994960" /><Relationship Type="http://schemas.openxmlformats.org/officeDocument/2006/relationships/slide" Target="/ppt/slides/slide3.xml" Id="R3193d025730a47ab" /><Relationship Type="http://schemas.openxmlformats.org/officeDocument/2006/relationships/slide" Target="/ppt/slides/slide4.xml" Id="R5798f5f65ca5412a" /><Relationship Type="http://schemas.openxmlformats.org/officeDocument/2006/relationships/slide" Target="/ppt/slides/slide5.xml" Id="R5214a584b8e84623" /><Relationship Type="http://schemas.openxmlformats.org/officeDocument/2006/relationships/slide" Target="/ppt/slides/slide6.xml" Id="R9907b6a7f7d840b5" /><Relationship Type="http://schemas.openxmlformats.org/officeDocument/2006/relationships/slide" Target="/ppt/slides/slide7.xml" Id="R26dc70cb48e6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fdca6e23e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21bd691d94d7f" /><Relationship Type="http://schemas.openxmlformats.org/officeDocument/2006/relationships/theme" Target="/ppt/slideMasters/theme/theme1.xml" Id="R3f1d162fc45b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21bd691d9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15d67445e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688086f0d4c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0300417c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96ff774fb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545e2339343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7e660c474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2b4e96175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DESIGN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6 362 010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3 438 336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INTERIØR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Marita Olsen, Nordeidevegen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928 552 136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DESIGN AS</a:t>
            </a:r>
          </a:p>
        </p:txBody>
      </p:sp>
    </p:spTree>
  </p:cSld>
  <p:clrMapOvr>
    <a:masterClrMapping xmlns:a="http://schemas.openxmlformats.org/drawingml/2006/main"/>
  </p:clrMapOvr>
</p:sld>
</file>