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5629a2f64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f8fb3f9184493"/>
  </p:sldMasterIdLst>
  <p:sldIdLst>
    <p:sldId xmlns:r="http://schemas.openxmlformats.org/officeDocument/2006/relationships" id="256" r:id="R393545aa16324c97"/>
    <p:sldId xmlns:r="http://schemas.openxmlformats.org/officeDocument/2006/relationships" id="257" r:id="Rf55210deb7234d40"/>
    <p:sldId xmlns:r="http://schemas.openxmlformats.org/officeDocument/2006/relationships" id="258" r:id="R4978db783d6040e0"/>
    <p:sldId xmlns:r="http://schemas.openxmlformats.org/officeDocument/2006/relationships" id="259" r:id="Rda0e41d14abb464e"/>
    <p:sldId xmlns:r="http://schemas.openxmlformats.org/officeDocument/2006/relationships" id="260" r:id="Ra261374a3567492e"/>
    <p:sldId xmlns:r="http://schemas.openxmlformats.org/officeDocument/2006/relationships" id="261" r:id="R0fb4cf4c55d94b60"/>
    <p:sldId xmlns:r="http://schemas.openxmlformats.org/officeDocument/2006/relationships" id="262" r:id="Rafb0a466b113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f8fb3f9184493" /><Relationship Type="http://schemas.openxmlformats.org/officeDocument/2006/relationships/slide" Target="/ppt/slides/slide1.xml" Id="R393545aa16324c97" /><Relationship Type="http://schemas.openxmlformats.org/officeDocument/2006/relationships/slide" Target="/ppt/slides/slide2.xml" Id="Rf55210deb7234d40" /><Relationship Type="http://schemas.openxmlformats.org/officeDocument/2006/relationships/slide" Target="/ppt/slides/slide3.xml" Id="R4978db783d6040e0" /><Relationship Type="http://schemas.openxmlformats.org/officeDocument/2006/relationships/slide" Target="/ppt/slides/slide4.xml" Id="Rda0e41d14abb464e" /><Relationship Type="http://schemas.openxmlformats.org/officeDocument/2006/relationships/slide" Target="/ppt/slides/slide5.xml" Id="Ra261374a3567492e" /><Relationship Type="http://schemas.openxmlformats.org/officeDocument/2006/relationships/slide" Target="/ppt/slides/slide6.xml" Id="R0fb4cf4c55d94b60" /><Relationship Type="http://schemas.openxmlformats.org/officeDocument/2006/relationships/slide" Target="/ppt/slides/slide7.xml" Id="Rafb0a466b113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e915adf2d41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f4124404f4049" /><Relationship Type="http://schemas.openxmlformats.org/officeDocument/2006/relationships/theme" Target="/ppt/slideMasters/theme/theme1.xml" Id="R14b019bee4db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f4124404f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f76c145d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6e06f7598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9a24e8a84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30f9a799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7080f758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42c88a7bf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cb1040594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MIDTGAARD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MIDTGAARD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2 426 100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MIDTGAARD GRO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Etterstadsletta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928 555 054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MIDTGAARD REGNSKAP AS</a:t>
            </a:r>
          </a:p>
        </p:txBody>
      </p:sp>
    </p:spTree>
  </p:cSld>
  <p:clrMapOvr>
    <a:masterClrMapping xmlns:a="http://schemas.openxmlformats.org/drawingml/2006/main"/>
  </p:clrMapOvr>
</p:sld>
</file>