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bc078899d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a871a2dae408d"/>
  </p:sldMasterIdLst>
  <p:sldIdLst>
    <p:sldId xmlns:r="http://schemas.openxmlformats.org/officeDocument/2006/relationships" id="256" r:id="R06c1eb9be8ee4698"/>
    <p:sldId xmlns:r="http://schemas.openxmlformats.org/officeDocument/2006/relationships" id="257" r:id="Re035d4454e4049f5"/>
    <p:sldId xmlns:r="http://schemas.openxmlformats.org/officeDocument/2006/relationships" id="258" r:id="R3b833db019104850"/>
    <p:sldId xmlns:r="http://schemas.openxmlformats.org/officeDocument/2006/relationships" id="259" r:id="R84fd9edac79c452f"/>
    <p:sldId xmlns:r="http://schemas.openxmlformats.org/officeDocument/2006/relationships" id="260" r:id="R931e0775269a4115"/>
    <p:sldId xmlns:r="http://schemas.openxmlformats.org/officeDocument/2006/relationships" id="261" r:id="R8350f7348724486d"/>
    <p:sldId xmlns:r="http://schemas.openxmlformats.org/officeDocument/2006/relationships" id="262" r:id="Rf486766f70b1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a871a2dae408d" /><Relationship Type="http://schemas.openxmlformats.org/officeDocument/2006/relationships/slide" Target="/ppt/slides/slide1.xml" Id="R06c1eb9be8ee4698" /><Relationship Type="http://schemas.openxmlformats.org/officeDocument/2006/relationships/slide" Target="/ppt/slides/slide2.xml" Id="Re035d4454e4049f5" /><Relationship Type="http://schemas.openxmlformats.org/officeDocument/2006/relationships/slide" Target="/ppt/slides/slide3.xml" Id="R3b833db019104850" /><Relationship Type="http://schemas.openxmlformats.org/officeDocument/2006/relationships/slide" Target="/ppt/slides/slide4.xml" Id="R84fd9edac79c452f" /><Relationship Type="http://schemas.openxmlformats.org/officeDocument/2006/relationships/slide" Target="/ppt/slides/slide5.xml" Id="R931e0775269a4115" /><Relationship Type="http://schemas.openxmlformats.org/officeDocument/2006/relationships/slide" Target="/ppt/slides/slide6.xml" Id="R8350f7348724486d" /><Relationship Type="http://schemas.openxmlformats.org/officeDocument/2006/relationships/slide" Target="/ppt/slides/slide7.xml" Id="Rf486766f70b1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27e648a0549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5091709844609" /><Relationship Type="http://schemas.openxmlformats.org/officeDocument/2006/relationships/theme" Target="/ppt/slideMasters/theme/theme1.xml" Id="R3d9c990e8774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509170984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56fbf863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718dc6be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1fac8ebd2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8f63d5fb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6620b07f6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9beb70de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d048f6c9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TVERBERG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10 012 947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TVERBERG JO-STIAN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928 558 207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