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f7796ede0a46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ac2687f30b45c1"/>
  </p:sldMasterIdLst>
  <p:sldIdLst>
    <p:sldId xmlns:r="http://schemas.openxmlformats.org/officeDocument/2006/relationships" id="256" r:id="R4172bbc2ec3c4000"/>
    <p:sldId xmlns:r="http://schemas.openxmlformats.org/officeDocument/2006/relationships" id="257" r:id="R380511542d34449f"/>
    <p:sldId xmlns:r="http://schemas.openxmlformats.org/officeDocument/2006/relationships" id="258" r:id="R5ef05c88b4614989"/>
    <p:sldId xmlns:r="http://schemas.openxmlformats.org/officeDocument/2006/relationships" id="259" r:id="Rccc4bde648924780"/>
    <p:sldId xmlns:r="http://schemas.openxmlformats.org/officeDocument/2006/relationships" id="260" r:id="R370c421bfce54ae4"/>
    <p:sldId xmlns:r="http://schemas.openxmlformats.org/officeDocument/2006/relationships" id="261" r:id="Re3c42497c7664963"/>
    <p:sldId xmlns:r="http://schemas.openxmlformats.org/officeDocument/2006/relationships" id="262" r:id="R5a41b86900a442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ac2687f30b45c1" /><Relationship Type="http://schemas.openxmlformats.org/officeDocument/2006/relationships/slide" Target="/ppt/slides/slide1.xml" Id="R4172bbc2ec3c4000" /><Relationship Type="http://schemas.openxmlformats.org/officeDocument/2006/relationships/slide" Target="/ppt/slides/slide2.xml" Id="R380511542d34449f" /><Relationship Type="http://schemas.openxmlformats.org/officeDocument/2006/relationships/slide" Target="/ppt/slides/slide3.xml" Id="R5ef05c88b4614989" /><Relationship Type="http://schemas.openxmlformats.org/officeDocument/2006/relationships/slide" Target="/ppt/slides/slide4.xml" Id="Rccc4bde648924780" /><Relationship Type="http://schemas.openxmlformats.org/officeDocument/2006/relationships/slide" Target="/ppt/slides/slide5.xml" Id="R370c421bfce54ae4" /><Relationship Type="http://schemas.openxmlformats.org/officeDocument/2006/relationships/slide" Target="/ppt/slides/slide6.xml" Id="Re3c42497c7664963" /><Relationship Type="http://schemas.openxmlformats.org/officeDocument/2006/relationships/slide" Target="/ppt/slides/slide7.xml" Id="R5a41b86900a442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61e509fbd649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56c6f8bae47cb" /><Relationship Type="http://schemas.openxmlformats.org/officeDocument/2006/relationships/theme" Target="/ppt/slideMasters/theme/theme1.xml" Id="R984ccf6ea13040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a56c6f8bae47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cefdafb1d848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988eb20b6543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d4b2e161f744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ebd71a2bec44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996ab6c0f4b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19ad120b774ce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8c012b768d47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STAMSØYVEIEN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STAMSØYVEIEN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STAMSØYVEIEN EIENDOM AS ble etablert [år] og holder til i Lyngdal.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STAMSØYVEIEN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STAMSØYVEIEN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STAMSØYVEIEN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178 400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85 197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−21 605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203 692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1 408 357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STAMSØYVEIEN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ROY FREDBO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SOLVEIG KALLEBERG FREDBO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STAMSØYVEIEN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Austadstråndveien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4580 Lyngdal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928 562 913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STAMSØYVEIEN EIENDOM AS</a:t>
            </a:r>
          </a:p>
        </p:txBody>
      </p:sp>
    </p:spTree>
  </p:cSld>
  <p:clrMapOvr>
    <a:masterClrMapping xmlns:a="http://schemas.openxmlformats.org/drawingml/2006/main"/>
  </p:clrMapOvr>
</p:sld>
</file>