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94c43dcef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c427923894b01"/>
  </p:sldMasterIdLst>
  <p:sldIdLst>
    <p:sldId xmlns:r="http://schemas.openxmlformats.org/officeDocument/2006/relationships" id="256" r:id="R9120dd7ea7af4314"/>
    <p:sldId xmlns:r="http://schemas.openxmlformats.org/officeDocument/2006/relationships" id="257" r:id="R283d00feb4ac4bf1"/>
    <p:sldId xmlns:r="http://schemas.openxmlformats.org/officeDocument/2006/relationships" id="258" r:id="Re43d6f3d456c4cf9"/>
    <p:sldId xmlns:r="http://schemas.openxmlformats.org/officeDocument/2006/relationships" id="259" r:id="Rf126c16b6e8944fa"/>
    <p:sldId xmlns:r="http://schemas.openxmlformats.org/officeDocument/2006/relationships" id="260" r:id="R67b23148affc4ec9"/>
    <p:sldId xmlns:r="http://schemas.openxmlformats.org/officeDocument/2006/relationships" id="261" r:id="R3ab3432dde45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c427923894b01" /><Relationship Type="http://schemas.openxmlformats.org/officeDocument/2006/relationships/slide" Target="/ppt/slides/slide1.xml" Id="R9120dd7ea7af4314" /><Relationship Type="http://schemas.openxmlformats.org/officeDocument/2006/relationships/slide" Target="/ppt/slides/slide2.xml" Id="R283d00feb4ac4bf1" /><Relationship Type="http://schemas.openxmlformats.org/officeDocument/2006/relationships/slide" Target="/ppt/slides/slide3.xml" Id="Re43d6f3d456c4cf9" /><Relationship Type="http://schemas.openxmlformats.org/officeDocument/2006/relationships/slide" Target="/ppt/slides/slide4.xml" Id="Rf126c16b6e8944fa" /><Relationship Type="http://schemas.openxmlformats.org/officeDocument/2006/relationships/slide" Target="/ppt/slides/slide5.xml" Id="R67b23148affc4ec9" /><Relationship Type="http://schemas.openxmlformats.org/officeDocument/2006/relationships/slide" Target="/ppt/slides/slide6.xml" Id="R3ab3432dde45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cb2a416c0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a4dfc00a74cae" /><Relationship Type="http://schemas.openxmlformats.org/officeDocument/2006/relationships/theme" Target="/ppt/slideMasters/theme/theme1.xml" Id="Rafb56753c764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a4dfc00a7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765944bce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68293575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e23df0911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f4e937d36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84fe5ac7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07b6f81eb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