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24c2613ff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dcedbb06740c9"/>
  </p:sldMasterIdLst>
  <p:sldIdLst>
    <p:sldId xmlns:r="http://schemas.openxmlformats.org/officeDocument/2006/relationships" id="256" r:id="R54ed2eed6d9244ef"/>
    <p:sldId xmlns:r="http://schemas.openxmlformats.org/officeDocument/2006/relationships" id="257" r:id="R8975bf40e3374a92"/>
    <p:sldId xmlns:r="http://schemas.openxmlformats.org/officeDocument/2006/relationships" id="258" r:id="R9f10e6fec4fe48fb"/>
    <p:sldId xmlns:r="http://schemas.openxmlformats.org/officeDocument/2006/relationships" id="259" r:id="R6b4c376823b54a4c"/>
    <p:sldId xmlns:r="http://schemas.openxmlformats.org/officeDocument/2006/relationships" id="260" r:id="R19bd57844a0e45f0"/>
    <p:sldId xmlns:r="http://schemas.openxmlformats.org/officeDocument/2006/relationships" id="261" r:id="Re6d6e8e11388447f"/>
    <p:sldId xmlns:r="http://schemas.openxmlformats.org/officeDocument/2006/relationships" id="262" r:id="R71b4d55758e2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dcedbb06740c9" /><Relationship Type="http://schemas.openxmlformats.org/officeDocument/2006/relationships/slide" Target="/ppt/slides/slide1.xml" Id="R54ed2eed6d9244ef" /><Relationship Type="http://schemas.openxmlformats.org/officeDocument/2006/relationships/slide" Target="/ppt/slides/slide2.xml" Id="R8975bf40e3374a92" /><Relationship Type="http://schemas.openxmlformats.org/officeDocument/2006/relationships/slide" Target="/ppt/slides/slide3.xml" Id="R9f10e6fec4fe48fb" /><Relationship Type="http://schemas.openxmlformats.org/officeDocument/2006/relationships/slide" Target="/ppt/slides/slide4.xml" Id="R6b4c376823b54a4c" /><Relationship Type="http://schemas.openxmlformats.org/officeDocument/2006/relationships/slide" Target="/ppt/slides/slide5.xml" Id="R19bd57844a0e45f0" /><Relationship Type="http://schemas.openxmlformats.org/officeDocument/2006/relationships/slide" Target="/ppt/slides/slide6.xml" Id="Re6d6e8e11388447f" /><Relationship Type="http://schemas.openxmlformats.org/officeDocument/2006/relationships/slide" Target="/ppt/slides/slide7.xml" Id="R71b4d55758e2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993ddec26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75eb91fd42ba" /><Relationship Type="http://schemas.openxmlformats.org/officeDocument/2006/relationships/theme" Target="/ppt/slideMasters/theme/theme1.xml" Id="R10d7e1d77f81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375eb91fd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c6a5a4ca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95c9a5c2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e95b33da5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e1b38714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b01f61c4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44454c49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ea36130d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