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df98273a7e4c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c73a0d2a1245d1"/>
  </p:sldMasterIdLst>
  <p:sldIdLst>
    <p:sldId xmlns:r="http://schemas.openxmlformats.org/officeDocument/2006/relationships" id="256" r:id="R1769a9c98fc64f78"/>
    <p:sldId xmlns:r="http://schemas.openxmlformats.org/officeDocument/2006/relationships" id="257" r:id="R3ddb78bd84424c64"/>
    <p:sldId xmlns:r="http://schemas.openxmlformats.org/officeDocument/2006/relationships" id="258" r:id="R1bd548100b58422f"/>
    <p:sldId xmlns:r="http://schemas.openxmlformats.org/officeDocument/2006/relationships" id="259" r:id="Re406143111934bdb"/>
    <p:sldId xmlns:r="http://schemas.openxmlformats.org/officeDocument/2006/relationships" id="260" r:id="R5e87b47857064ff1"/>
    <p:sldId xmlns:r="http://schemas.openxmlformats.org/officeDocument/2006/relationships" id="261" r:id="Re6500b63f9da417a"/>
    <p:sldId xmlns:r="http://schemas.openxmlformats.org/officeDocument/2006/relationships" id="262" r:id="R11deec8968234b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c73a0d2a1245d1" /><Relationship Type="http://schemas.openxmlformats.org/officeDocument/2006/relationships/slide" Target="/ppt/slides/slide1.xml" Id="R1769a9c98fc64f78" /><Relationship Type="http://schemas.openxmlformats.org/officeDocument/2006/relationships/slide" Target="/ppt/slides/slide2.xml" Id="R3ddb78bd84424c64" /><Relationship Type="http://schemas.openxmlformats.org/officeDocument/2006/relationships/slide" Target="/ppt/slides/slide3.xml" Id="R1bd548100b58422f" /><Relationship Type="http://schemas.openxmlformats.org/officeDocument/2006/relationships/slide" Target="/ppt/slides/slide4.xml" Id="Re406143111934bdb" /><Relationship Type="http://schemas.openxmlformats.org/officeDocument/2006/relationships/slide" Target="/ppt/slides/slide5.xml" Id="R5e87b47857064ff1" /><Relationship Type="http://schemas.openxmlformats.org/officeDocument/2006/relationships/slide" Target="/ppt/slides/slide6.xml" Id="Re6500b63f9da417a" /><Relationship Type="http://schemas.openxmlformats.org/officeDocument/2006/relationships/slide" Target="/ppt/slides/slide7.xml" Id="R11deec8968234b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2e5b21594543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50b07be704668" /><Relationship Type="http://schemas.openxmlformats.org/officeDocument/2006/relationships/theme" Target="/ppt/slideMasters/theme/theme1.xml" Id="Rdb9a6bbc539543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950b07be7046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80d434a2444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4bf69aba942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68f1d213045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59955eca94e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8e2bcaae54b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59b520f3746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c2a745c9a49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WISI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WISI INVEST AS ble etablert [år] og holder til i Brusand.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886 014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2 802 465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2 802 465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WIDAR FUGLESTAD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4363 Brusand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928 578 313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WISI INVEST AS</a:t>
            </a:r>
          </a:p>
        </p:txBody>
      </p:sp>
    </p:spTree>
  </p:cSld>
  <p:clrMapOvr>
    <a:masterClrMapping xmlns:a="http://schemas.openxmlformats.org/drawingml/2006/main"/>
  </p:clrMapOvr>
</p:sld>
</file>