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a94dbc6ccd4b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1effdbd1314a1b"/>
  </p:sldMasterIdLst>
  <p:sldIdLst>
    <p:sldId xmlns:r="http://schemas.openxmlformats.org/officeDocument/2006/relationships" id="256" r:id="R3a00e6c1aef94695"/>
    <p:sldId xmlns:r="http://schemas.openxmlformats.org/officeDocument/2006/relationships" id="257" r:id="R3e7a3c473c9b44c3"/>
    <p:sldId xmlns:r="http://schemas.openxmlformats.org/officeDocument/2006/relationships" id="258" r:id="R1300f5f53392427a"/>
    <p:sldId xmlns:r="http://schemas.openxmlformats.org/officeDocument/2006/relationships" id="259" r:id="R54e46f64b75142c5"/>
    <p:sldId xmlns:r="http://schemas.openxmlformats.org/officeDocument/2006/relationships" id="260" r:id="R3577bfadd059487c"/>
    <p:sldId xmlns:r="http://schemas.openxmlformats.org/officeDocument/2006/relationships" id="261" r:id="R294b8db603f24488"/>
    <p:sldId xmlns:r="http://schemas.openxmlformats.org/officeDocument/2006/relationships" id="262" r:id="R5e9ece8d176544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1effdbd1314a1b" /><Relationship Type="http://schemas.openxmlformats.org/officeDocument/2006/relationships/slide" Target="/ppt/slides/slide1.xml" Id="R3a00e6c1aef94695" /><Relationship Type="http://schemas.openxmlformats.org/officeDocument/2006/relationships/slide" Target="/ppt/slides/slide2.xml" Id="R3e7a3c473c9b44c3" /><Relationship Type="http://schemas.openxmlformats.org/officeDocument/2006/relationships/slide" Target="/ppt/slides/slide3.xml" Id="R1300f5f53392427a" /><Relationship Type="http://schemas.openxmlformats.org/officeDocument/2006/relationships/slide" Target="/ppt/slides/slide4.xml" Id="R54e46f64b75142c5" /><Relationship Type="http://schemas.openxmlformats.org/officeDocument/2006/relationships/slide" Target="/ppt/slides/slide5.xml" Id="R3577bfadd059487c" /><Relationship Type="http://schemas.openxmlformats.org/officeDocument/2006/relationships/slide" Target="/ppt/slides/slide6.xml" Id="R294b8db603f24488" /><Relationship Type="http://schemas.openxmlformats.org/officeDocument/2006/relationships/slide" Target="/ppt/slides/slide7.xml" Id="R5e9ece8d176544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ea03a1bac84f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fca24f1f144b75" /><Relationship Type="http://schemas.openxmlformats.org/officeDocument/2006/relationships/theme" Target="/ppt/slideMasters/theme/theme1.xml" Id="R18185668cf9a49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fca24f1f144b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0bd59c66a24e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33b97e568c4b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90f9b7812441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2a0cf22e1d48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37165f288143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c33f1d897745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d29bd180754d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EKNEH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EKNEH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EKNEH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EKNEH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EKNEH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EKNEH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5 435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25 238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25 965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EKNEH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JOHANSEN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EKNEH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Cappelens gate 62C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3015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928 578 917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EKNEH AS</a:t>
            </a:r>
          </a:p>
        </p:txBody>
      </p:sp>
    </p:spTree>
  </p:cSld>
  <p:clrMapOvr>
    <a:masterClrMapping xmlns:a="http://schemas.openxmlformats.org/drawingml/2006/main"/>
  </p:clrMapOvr>
</p:sld>
</file>