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20bcd6b004d45d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ba5b17039784839"/>
  </p:sldMasterIdLst>
  <p:sldIdLst>
    <p:sldId xmlns:r="http://schemas.openxmlformats.org/officeDocument/2006/relationships" id="256" r:id="R36f3bb60dc564b5c"/>
    <p:sldId xmlns:r="http://schemas.openxmlformats.org/officeDocument/2006/relationships" id="257" r:id="Rc7c29404ffc449b8"/>
    <p:sldId xmlns:r="http://schemas.openxmlformats.org/officeDocument/2006/relationships" id="258" r:id="Reacaee45915a425d"/>
    <p:sldId xmlns:r="http://schemas.openxmlformats.org/officeDocument/2006/relationships" id="259" r:id="Rcbc221192250473d"/>
    <p:sldId xmlns:r="http://schemas.openxmlformats.org/officeDocument/2006/relationships" id="260" r:id="Rf72ad2f0d8954dff"/>
    <p:sldId xmlns:r="http://schemas.openxmlformats.org/officeDocument/2006/relationships" id="261" r:id="Rbf226acb84ae4aeb"/>
    <p:sldId xmlns:r="http://schemas.openxmlformats.org/officeDocument/2006/relationships" id="262" r:id="R3e3619daba164af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ba5b17039784839" /><Relationship Type="http://schemas.openxmlformats.org/officeDocument/2006/relationships/slide" Target="/ppt/slides/slide1.xml" Id="R36f3bb60dc564b5c" /><Relationship Type="http://schemas.openxmlformats.org/officeDocument/2006/relationships/slide" Target="/ppt/slides/slide2.xml" Id="Rc7c29404ffc449b8" /><Relationship Type="http://schemas.openxmlformats.org/officeDocument/2006/relationships/slide" Target="/ppt/slides/slide3.xml" Id="Reacaee45915a425d" /><Relationship Type="http://schemas.openxmlformats.org/officeDocument/2006/relationships/slide" Target="/ppt/slides/slide4.xml" Id="Rcbc221192250473d" /><Relationship Type="http://schemas.openxmlformats.org/officeDocument/2006/relationships/slide" Target="/ppt/slides/slide5.xml" Id="Rf72ad2f0d8954dff" /><Relationship Type="http://schemas.openxmlformats.org/officeDocument/2006/relationships/slide" Target="/ppt/slides/slide6.xml" Id="Rbf226acb84ae4aeb" /><Relationship Type="http://schemas.openxmlformats.org/officeDocument/2006/relationships/slide" Target="/ppt/slides/slide7.xml" Id="R3e3619daba164af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164d0e5be8b40f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e963b89e7f446b" /><Relationship Type="http://schemas.openxmlformats.org/officeDocument/2006/relationships/theme" Target="/ppt/slideMasters/theme/theme1.xml" Id="R647ed4032401427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ae963b89e7f446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068a90f98c45a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ab45e6267a4cd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f68664c7c1490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f5a35c9715461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7ed282774c4fa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4382caf220443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7ab43d7b0a4e0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SKYNNA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SKYNNA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SKYNNA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SKYNNA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SKYNNA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SKYNNA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−6 695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−8 495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489 336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557 817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SKYNNA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TINA ANDERSEN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SKYNNA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Tina Andersen, Stålverkskroken 36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928 579 921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SKYNNA AS</a:t>
            </a:r>
          </a:p>
        </p:txBody>
      </p:sp>
    </p:spTree>
  </p:cSld>
  <p:clrMapOvr>
    <a:masterClrMapping xmlns:a="http://schemas.openxmlformats.org/drawingml/2006/main"/>
  </p:clrMapOvr>
</p:sld>
</file>