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2f615cc8924a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1f729fef744e8a"/>
  </p:sldMasterIdLst>
  <p:sldIdLst>
    <p:sldId xmlns:r="http://schemas.openxmlformats.org/officeDocument/2006/relationships" id="256" r:id="R636825fe4cb34a36"/>
    <p:sldId xmlns:r="http://schemas.openxmlformats.org/officeDocument/2006/relationships" id="257" r:id="R5729f1aa56bd4053"/>
    <p:sldId xmlns:r="http://schemas.openxmlformats.org/officeDocument/2006/relationships" id="258" r:id="Rfa070c8970e8457f"/>
    <p:sldId xmlns:r="http://schemas.openxmlformats.org/officeDocument/2006/relationships" id="259" r:id="R4d70beaba20744c2"/>
    <p:sldId xmlns:r="http://schemas.openxmlformats.org/officeDocument/2006/relationships" id="260" r:id="Rf7c6e56851fe42ac"/>
    <p:sldId xmlns:r="http://schemas.openxmlformats.org/officeDocument/2006/relationships" id="261" r:id="Rcd7c37a18cd7449f"/>
    <p:sldId xmlns:r="http://schemas.openxmlformats.org/officeDocument/2006/relationships" id="262" r:id="Rabea2677dd914a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f729fef744e8a" /><Relationship Type="http://schemas.openxmlformats.org/officeDocument/2006/relationships/slide" Target="/ppt/slides/slide1.xml" Id="R636825fe4cb34a36" /><Relationship Type="http://schemas.openxmlformats.org/officeDocument/2006/relationships/slide" Target="/ppt/slides/slide2.xml" Id="R5729f1aa56bd4053" /><Relationship Type="http://schemas.openxmlformats.org/officeDocument/2006/relationships/slide" Target="/ppt/slides/slide3.xml" Id="Rfa070c8970e8457f" /><Relationship Type="http://schemas.openxmlformats.org/officeDocument/2006/relationships/slide" Target="/ppt/slides/slide4.xml" Id="R4d70beaba20744c2" /><Relationship Type="http://schemas.openxmlformats.org/officeDocument/2006/relationships/slide" Target="/ppt/slides/slide5.xml" Id="Rf7c6e56851fe42ac" /><Relationship Type="http://schemas.openxmlformats.org/officeDocument/2006/relationships/slide" Target="/ppt/slides/slide6.xml" Id="Rcd7c37a18cd7449f" /><Relationship Type="http://schemas.openxmlformats.org/officeDocument/2006/relationships/slide" Target="/ppt/slides/slide7.xml" Id="Rabea2677dd914a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22b5b9803a47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d03ce7be449b2" /><Relationship Type="http://schemas.openxmlformats.org/officeDocument/2006/relationships/theme" Target="/ppt/slideMasters/theme/theme1.xml" Id="Rb4605d908e1240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0d03ce7be449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b6ddddb34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3a4d95cbd40c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57c795311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e0033b78340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56951e27d40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492f6e91fe4c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619792b204f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SKYNNA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SKYNNA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489 336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557 817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Tina Andersen, Stålverkskroken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928 579 921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SKYNNA AS</a:t>
            </a:r>
          </a:p>
        </p:txBody>
      </p:sp>
    </p:spTree>
  </p:cSld>
  <p:clrMapOvr>
    <a:masterClrMapping xmlns:a="http://schemas.openxmlformats.org/drawingml/2006/main"/>
  </p:clrMapOvr>
</p:sld>
</file>