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f2d9f86ae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86e33a130465f"/>
  </p:sldMasterIdLst>
  <p:sldIdLst>
    <p:sldId xmlns:r="http://schemas.openxmlformats.org/officeDocument/2006/relationships" id="256" r:id="Ra314160ca70e4ee0"/>
    <p:sldId xmlns:r="http://schemas.openxmlformats.org/officeDocument/2006/relationships" id="257" r:id="R533fe99b32f64381"/>
    <p:sldId xmlns:r="http://schemas.openxmlformats.org/officeDocument/2006/relationships" id="258" r:id="R2253389c09f14279"/>
    <p:sldId xmlns:r="http://schemas.openxmlformats.org/officeDocument/2006/relationships" id="259" r:id="R5a64b7a591504e04"/>
    <p:sldId xmlns:r="http://schemas.openxmlformats.org/officeDocument/2006/relationships" id="260" r:id="Rcb27db36560e4f23"/>
    <p:sldId xmlns:r="http://schemas.openxmlformats.org/officeDocument/2006/relationships" id="261" r:id="R292d09ae5571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86e33a130465f" /><Relationship Type="http://schemas.openxmlformats.org/officeDocument/2006/relationships/slide" Target="/ppt/slides/slide1.xml" Id="Ra314160ca70e4ee0" /><Relationship Type="http://schemas.openxmlformats.org/officeDocument/2006/relationships/slide" Target="/ppt/slides/slide2.xml" Id="R533fe99b32f64381" /><Relationship Type="http://schemas.openxmlformats.org/officeDocument/2006/relationships/slide" Target="/ppt/slides/slide3.xml" Id="R2253389c09f14279" /><Relationship Type="http://schemas.openxmlformats.org/officeDocument/2006/relationships/slide" Target="/ppt/slides/slide4.xml" Id="R5a64b7a591504e04" /><Relationship Type="http://schemas.openxmlformats.org/officeDocument/2006/relationships/slide" Target="/ppt/slides/slide5.xml" Id="Rcb27db36560e4f23" /><Relationship Type="http://schemas.openxmlformats.org/officeDocument/2006/relationships/slide" Target="/ppt/slides/slide6.xml" Id="R292d09ae5571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87ed5d147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31ced74b24038" /><Relationship Type="http://schemas.openxmlformats.org/officeDocument/2006/relationships/theme" Target="/ppt/slideMasters/theme/theme1.xml" Id="R6fff449f9a29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31ced74b2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6f9e2524a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e2ff440ae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e09e1d2df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ce75ae32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2a0e8c019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f298f39f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Bjørnar Kolstad, Helgesvegen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928 580 040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AGRITECH AS</a:t>
            </a:r>
          </a:p>
        </p:txBody>
      </p:sp>
    </p:spTree>
  </p:cSld>
  <p:clrMapOvr>
    <a:masterClrMapping xmlns:a="http://schemas.openxmlformats.org/drawingml/2006/main"/>
  </p:clrMapOvr>
</p:sld>
</file>