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75a066161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4ac608cb94e89"/>
  </p:sldMasterIdLst>
  <p:sldIdLst>
    <p:sldId xmlns:r="http://schemas.openxmlformats.org/officeDocument/2006/relationships" id="256" r:id="Rcf77169f2b2541af"/>
    <p:sldId xmlns:r="http://schemas.openxmlformats.org/officeDocument/2006/relationships" id="257" r:id="R7ab04c1dbef84b3c"/>
    <p:sldId xmlns:r="http://schemas.openxmlformats.org/officeDocument/2006/relationships" id="258" r:id="Rcfce76294efd4c9c"/>
    <p:sldId xmlns:r="http://schemas.openxmlformats.org/officeDocument/2006/relationships" id="259" r:id="R274d60a6bc6e4c78"/>
    <p:sldId xmlns:r="http://schemas.openxmlformats.org/officeDocument/2006/relationships" id="260" r:id="Rc3aae4eb2a2249a5"/>
    <p:sldId xmlns:r="http://schemas.openxmlformats.org/officeDocument/2006/relationships" id="261" r:id="R506ed9e5027b4b8a"/>
    <p:sldId xmlns:r="http://schemas.openxmlformats.org/officeDocument/2006/relationships" id="262" r:id="R35666d08b9a9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4ac608cb94e89" /><Relationship Type="http://schemas.openxmlformats.org/officeDocument/2006/relationships/slide" Target="/ppt/slides/slide1.xml" Id="Rcf77169f2b2541af" /><Relationship Type="http://schemas.openxmlformats.org/officeDocument/2006/relationships/slide" Target="/ppt/slides/slide2.xml" Id="R7ab04c1dbef84b3c" /><Relationship Type="http://schemas.openxmlformats.org/officeDocument/2006/relationships/slide" Target="/ppt/slides/slide3.xml" Id="Rcfce76294efd4c9c" /><Relationship Type="http://schemas.openxmlformats.org/officeDocument/2006/relationships/slide" Target="/ppt/slides/slide4.xml" Id="R274d60a6bc6e4c78" /><Relationship Type="http://schemas.openxmlformats.org/officeDocument/2006/relationships/slide" Target="/ppt/slides/slide5.xml" Id="Rc3aae4eb2a2249a5" /><Relationship Type="http://schemas.openxmlformats.org/officeDocument/2006/relationships/slide" Target="/ppt/slides/slide6.xml" Id="R506ed9e5027b4b8a" /><Relationship Type="http://schemas.openxmlformats.org/officeDocument/2006/relationships/slide" Target="/ppt/slides/slide7.xml" Id="R35666d08b9a9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20f6844da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7c17206d94029" /><Relationship Type="http://schemas.openxmlformats.org/officeDocument/2006/relationships/theme" Target="/ppt/slideMasters/theme/theme1.xml" Id="Rd462e64a2e5f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7c17206d9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bcd3e712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411f2898b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4dcf58ca2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2aa60a0b7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c195533d1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8bfbdb3e2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0ffa81504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AGRITECH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AGRITECH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3 649 971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KOLSTAD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Bjørnar Kolstad, Helgesvegen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928 580 040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