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88241dd2794d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1d412352324c9a"/>
  </p:sldMasterIdLst>
  <p:sldIdLst>
    <p:sldId xmlns:r="http://schemas.openxmlformats.org/officeDocument/2006/relationships" id="256" r:id="R906d1d96bef2462b"/>
    <p:sldId xmlns:r="http://schemas.openxmlformats.org/officeDocument/2006/relationships" id="257" r:id="R0d0e4f42fcff4678"/>
    <p:sldId xmlns:r="http://schemas.openxmlformats.org/officeDocument/2006/relationships" id="258" r:id="Rae55d90b03e64200"/>
    <p:sldId xmlns:r="http://schemas.openxmlformats.org/officeDocument/2006/relationships" id="259" r:id="R7560d3eedd0946e6"/>
    <p:sldId xmlns:r="http://schemas.openxmlformats.org/officeDocument/2006/relationships" id="260" r:id="Ra5d464f7754c4776"/>
    <p:sldId xmlns:r="http://schemas.openxmlformats.org/officeDocument/2006/relationships" id="261" r:id="R40feb0d5141c49a3"/>
    <p:sldId xmlns:r="http://schemas.openxmlformats.org/officeDocument/2006/relationships" id="262" r:id="R7b743a42e77347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d412352324c9a" /><Relationship Type="http://schemas.openxmlformats.org/officeDocument/2006/relationships/slide" Target="/ppt/slides/slide1.xml" Id="R906d1d96bef2462b" /><Relationship Type="http://schemas.openxmlformats.org/officeDocument/2006/relationships/slide" Target="/ppt/slides/slide2.xml" Id="R0d0e4f42fcff4678" /><Relationship Type="http://schemas.openxmlformats.org/officeDocument/2006/relationships/slide" Target="/ppt/slides/slide3.xml" Id="Rae55d90b03e64200" /><Relationship Type="http://schemas.openxmlformats.org/officeDocument/2006/relationships/slide" Target="/ppt/slides/slide4.xml" Id="R7560d3eedd0946e6" /><Relationship Type="http://schemas.openxmlformats.org/officeDocument/2006/relationships/slide" Target="/ppt/slides/slide5.xml" Id="Ra5d464f7754c4776" /><Relationship Type="http://schemas.openxmlformats.org/officeDocument/2006/relationships/slide" Target="/ppt/slides/slide6.xml" Id="R40feb0d5141c49a3" /><Relationship Type="http://schemas.openxmlformats.org/officeDocument/2006/relationships/slide" Target="/ppt/slides/slide7.xml" Id="R7b743a42e77347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56e2975dd4e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9c4a2570e4ab7" /><Relationship Type="http://schemas.openxmlformats.org/officeDocument/2006/relationships/theme" Target="/ppt/slideMasters/theme/theme1.xml" Id="R1258d1e20c4a45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99c4a2570e4a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69b0840f349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2301cee8149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4e9ff805143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51fae28ff4d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1c71ebd1b4c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416cd9aa845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bd281200b4b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MORHOF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MORHOF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MORHOF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MORHOF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MORHOF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MORHOF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MORHOF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HOFSTAD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MORHOF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Dalenveien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928 580 350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MORHOF HOLDING AS</a:t>
            </a:r>
          </a:p>
        </p:txBody>
      </p:sp>
    </p:spTree>
  </p:cSld>
  <p:clrMapOvr>
    <a:masterClrMapping xmlns:a="http://schemas.openxmlformats.org/drawingml/2006/main"/>
  </p:clrMapOvr>
</p:sld>
</file>