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56ef3ea68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4839feed44d7a"/>
  </p:sldMasterIdLst>
  <p:sldIdLst>
    <p:sldId xmlns:r="http://schemas.openxmlformats.org/officeDocument/2006/relationships" id="256" r:id="Re7cb8a7ab91544ea"/>
    <p:sldId xmlns:r="http://schemas.openxmlformats.org/officeDocument/2006/relationships" id="257" r:id="Rd258bde88d624912"/>
    <p:sldId xmlns:r="http://schemas.openxmlformats.org/officeDocument/2006/relationships" id="258" r:id="Rac4c1053caab45a3"/>
    <p:sldId xmlns:r="http://schemas.openxmlformats.org/officeDocument/2006/relationships" id="259" r:id="R5915c0c310b4449a"/>
    <p:sldId xmlns:r="http://schemas.openxmlformats.org/officeDocument/2006/relationships" id="260" r:id="R2026f2719d0a4875"/>
    <p:sldId xmlns:r="http://schemas.openxmlformats.org/officeDocument/2006/relationships" id="261" r:id="R87d3d74b1ca8446c"/>
    <p:sldId xmlns:r="http://schemas.openxmlformats.org/officeDocument/2006/relationships" id="262" r:id="R2f5fe7b768b1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4839feed44d7a" /><Relationship Type="http://schemas.openxmlformats.org/officeDocument/2006/relationships/slide" Target="/ppt/slides/slide1.xml" Id="Re7cb8a7ab91544ea" /><Relationship Type="http://schemas.openxmlformats.org/officeDocument/2006/relationships/slide" Target="/ppt/slides/slide2.xml" Id="Rd258bde88d624912" /><Relationship Type="http://schemas.openxmlformats.org/officeDocument/2006/relationships/slide" Target="/ppt/slides/slide3.xml" Id="Rac4c1053caab45a3" /><Relationship Type="http://schemas.openxmlformats.org/officeDocument/2006/relationships/slide" Target="/ppt/slides/slide4.xml" Id="R5915c0c310b4449a" /><Relationship Type="http://schemas.openxmlformats.org/officeDocument/2006/relationships/slide" Target="/ppt/slides/slide5.xml" Id="R2026f2719d0a4875" /><Relationship Type="http://schemas.openxmlformats.org/officeDocument/2006/relationships/slide" Target="/ppt/slides/slide6.xml" Id="R87d3d74b1ca8446c" /><Relationship Type="http://schemas.openxmlformats.org/officeDocument/2006/relationships/slide" Target="/ppt/slides/slide7.xml" Id="R2f5fe7b768b1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99d30ecbd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515d048b143a3" /><Relationship Type="http://schemas.openxmlformats.org/officeDocument/2006/relationships/theme" Target="/ppt/slideMasters/theme/theme1.xml" Id="R662313b25d88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1515d048b1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3be2f816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154bc820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c23e7fd4c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8e1a4221945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a956a0be7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e6b6f243f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fa4139b60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ELEMENTFABRIKKEN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ELEMENTFABRIKKEN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−1 812 267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−3 048 394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2 706 636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BV-EIENDOM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SH-TOTAL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SJØHOLT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JOHAN HAFSÅS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928 581 799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ELEMENTFABRIKKEN AS</a:t>
            </a:r>
          </a:p>
        </p:txBody>
      </p:sp>
    </p:spTree>
  </p:cSld>
  <p:clrMapOvr>
    <a:masterClrMapping xmlns:a="http://schemas.openxmlformats.org/drawingml/2006/main"/>
  </p:clrMapOvr>
</p:sld>
</file>