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2447531d6c4c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1ba1fef5884bf7"/>
  </p:sldMasterIdLst>
  <p:sldIdLst>
    <p:sldId xmlns:r="http://schemas.openxmlformats.org/officeDocument/2006/relationships" id="256" r:id="R6c892eef3dd84323"/>
    <p:sldId xmlns:r="http://schemas.openxmlformats.org/officeDocument/2006/relationships" id="257" r:id="R0838b76af5134e6b"/>
    <p:sldId xmlns:r="http://schemas.openxmlformats.org/officeDocument/2006/relationships" id="258" r:id="R53f69a4829814499"/>
    <p:sldId xmlns:r="http://schemas.openxmlformats.org/officeDocument/2006/relationships" id="259" r:id="Rd154c4d170214afa"/>
    <p:sldId xmlns:r="http://schemas.openxmlformats.org/officeDocument/2006/relationships" id="260" r:id="Refc9484169e447a6"/>
    <p:sldId xmlns:r="http://schemas.openxmlformats.org/officeDocument/2006/relationships" id="261" r:id="Re36ae354d37c4cf5"/>
    <p:sldId xmlns:r="http://schemas.openxmlformats.org/officeDocument/2006/relationships" id="262" r:id="Ra5e067cd60e749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1ba1fef5884bf7" /><Relationship Type="http://schemas.openxmlformats.org/officeDocument/2006/relationships/slide" Target="/ppt/slides/slide1.xml" Id="R6c892eef3dd84323" /><Relationship Type="http://schemas.openxmlformats.org/officeDocument/2006/relationships/slide" Target="/ppt/slides/slide2.xml" Id="R0838b76af5134e6b" /><Relationship Type="http://schemas.openxmlformats.org/officeDocument/2006/relationships/slide" Target="/ppt/slides/slide3.xml" Id="R53f69a4829814499" /><Relationship Type="http://schemas.openxmlformats.org/officeDocument/2006/relationships/slide" Target="/ppt/slides/slide4.xml" Id="Rd154c4d170214afa" /><Relationship Type="http://schemas.openxmlformats.org/officeDocument/2006/relationships/slide" Target="/ppt/slides/slide5.xml" Id="Refc9484169e447a6" /><Relationship Type="http://schemas.openxmlformats.org/officeDocument/2006/relationships/slide" Target="/ppt/slides/slide6.xml" Id="Re36ae354d37c4cf5" /><Relationship Type="http://schemas.openxmlformats.org/officeDocument/2006/relationships/slide" Target="/ppt/slides/slide7.xml" Id="Ra5e067cd60e749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e9aca4910041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21bcce8ee45bf" /><Relationship Type="http://schemas.openxmlformats.org/officeDocument/2006/relationships/theme" Target="/ppt/slideMasters/theme/theme1.xml" Id="R71bf8f3ac4c548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221bcce8ee45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0000e764346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7f44f9eb642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8abf40ec74d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f0682fab841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295f97a7f43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d6795d94b42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42803b6704c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ONYX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ONYX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ONYX REGNSKAP AS ble etablert [år] og holder til i Roa.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ONYX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ONYX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ONYX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500 445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127 804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ONYX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ROBERTA MARGEVICIÜTÉ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ONYX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Hovlandsvegen 178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2740 Roa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928 603 016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ONYX REGNSKAP AS</a:t>
            </a:r>
          </a:p>
        </p:txBody>
      </p:sp>
    </p:spTree>
  </p:cSld>
  <p:clrMapOvr>
    <a:masterClrMapping xmlns:a="http://schemas.openxmlformats.org/drawingml/2006/main"/>
  </p:clrMapOvr>
</p:sld>
</file>