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0a15f590484b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2774d52e29457b"/>
  </p:sldMasterIdLst>
  <p:sldIdLst>
    <p:sldId xmlns:r="http://schemas.openxmlformats.org/officeDocument/2006/relationships" id="256" r:id="Recf5585ee4014154"/>
    <p:sldId xmlns:r="http://schemas.openxmlformats.org/officeDocument/2006/relationships" id="257" r:id="R4d9998db6d9b4214"/>
    <p:sldId xmlns:r="http://schemas.openxmlformats.org/officeDocument/2006/relationships" id="258" r:id="R142f3d2488fa425a"/>
    <p:sldId xmlns:r="http://schemas.openxmlformats.org/officeDocument/2006/relationships" id="259" r:id="R62adda375a1e4e1c"/>
    <p:sldId xmlns:r="http://schemas.openxmlformats.org/officeDocument/2006/relationships" id="260" r:id="R5b96bc66e6a1424c"/>
    <p:sldId xmlns:r="http://schemas.openxmlformats.org/officeDocument/2006/relationships" id="261" r:id="R28fe1e8679e54ee5"/>
    <p:sldId xmlns:r="http://schemas.openxmlformats.org/officeDocument/2006/relationships" id="262" r:id="R479ab211187f44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2774d52e29457b" /><Relationship Type="http://schemas.openxmlformats.org/officeDocument/2006/relationships/slide" Target="/ppt/slides/slide1.xml" Id="Recf5585ee4014154" /><Relationship Type="http://schemas.openxmlformats.org/officeDocument/2006/relationships/slide" Target="/ppt/slides/slide2.xml" Id="R4d9998db6d9b4214" /><Relationship Type="http://schemas.openxmlformats.org/officeDocument/2006/relationships/slide" Target="/ppt/slides/slide3.xml" Id="R142f3d2488fa425a" /><Relationship Type="http://schemas.openxmlformats.org/officeDocument/2006/relationships/slide" Target="/ppt/slides/slide4.xml" Id="R62adda375a1e4e1c" /><Relationship Type="http://schemas.openxmlformats.org/officeDocument/2006/relationships/slide" Target="/ppt/slides/slide5.xml" Id="R5b96bc66e6a1424c" /><Relationship Type="http://schemas.openxmlformats.org/officeDocument/2006/relationships/slide" Target="/ppt/slides/slide6.xml" Id="R28fe1e8679e54ee5" /><Relationship Type="http://schemas.openxmlformats.org/officeDocument/2006/relationships/slide" Target="/ppt/slides/slide7.xml" Id="R479ab211187f44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59477bdbcb4a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05919ca154489" /><Relationship Type="http://schemas.openxmlformats.org/officeDocument/2006/relationships/theme" Target="/ppt/slideMasters/theme/theme1.xml" Id="Rb67a79884e5847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905919ca1544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55cf14ccf4c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04952c1f040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c4d5a70d14b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e7f0691b845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b49ac016744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91a1ad11842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85b06c0b747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ADLER KONSULT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ADLER KONSULT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ADLER KONSULT II AS ble etablert [år] og holder til i Skjærhalden.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ADLER KONSULT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ADLER KONSULT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ADLER KONSULT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−7 663 229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−834 285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928 633 676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948 160 593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ADLER KONSULT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FIRE 4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JULIUS HOLDING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MBM-HOLDING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DAG-ADLER KONSULT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ADLER KONSULT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Botnekilveien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1680 Skjærhalden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928 603 229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ADLER KONSULT II AS</a:t>
            </a:r>
          </a:p>
        </p:txBody>
      </p:sp>
    </p:spTree>
  </p:cSld>
  <p:clrMapOvr>
    <a:masterClrMapping xmlns:a="http://schemas.openxmlformats.org/drawingml/2006/main"/>
  </p:clrMapOvr>
</p:sld>
</file>