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4d38bed67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17793dab34003"/>
  </p:sldMasterIdLst>
  <p:sldIdLst>
    <p:sldId xmlns:r="http://schemas.openxmlformats.org/officeDocument/2006/relationships" id="256" r:id="R65d078afe0104c1b"/>
    <p:sldId xmlns:r="http://schemas.openxmlformats.org/officeDocument/2006/relationships" id="257" r:id="R3142088033d045e5"/>
    <p:sldId xmlns:r="http://schemas.openxmlformats.org/officeDocument/2006/relationships" id="258" r:id="Rb358f48aee494fb9"/>
    <p:sldId xmlns:r="http://schemas.openxmlformats.org/officeDocument/2006/relationships" id="259" r:id="R32b1d997d3034d33"/>
    <p:sldId xmlns:r="http://schemas.openxmlformats.org/officeDocument/2006/relationships" id="260" r:id="Rb533ca9c94d94668"/>
    <p:sldId xmlns:r="http://schemas.openxmlformats.org/officeDocument/2006/relationships" id="261" r:id="Rf3e79de3c54a4bc7"/>
    <p:sldId xmlns:r="http://schemas.openxmlformats.org/officeDocument/2006/relationships" id="262" r:id="Rbb9437a87411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17793dab34003" /><Relationship Type="http://schemas.openxmlformats.org/officeDocument/2006/relationships/slide" Target="/ppt/slides/slide1.xml" Id="R65d078afe0104c1b" /><Relationship Type="http://schemas.openxmlformats.org/officeDocument/2006/relationships/slide" Target="/ppt/slides/slide2.xml" Id="R3142088033d045e5" /><Relationship Type="http://schemas.openxmlformats.org/officeDocument/2006/relationships/slide" Target="/ppt/slides/slide3.xml" Id="Rb358f48aee494fb9" /><Relationship Type="http://schemas.openxmlformats.org/officeDocument/2006/relationships/slide" Target="/ppt/slides/slide4.xml" Id="R32b1d997d3034d33" /><Relationship Type="http://schemas.openxmlformats.org/officeDocument/2006/relationships/slide" Target="/ppt/slides/slide5.xml" Id="Rb533ca9c94d94668" /><Relationship Type="http://schemas.openxmlformats.org/officeDocument/2006/relationships/slide" Target="/ppt/slides/slide6.xml" Id="Rf3e79de3c54a4bc7" /><Relationship Type="http://schemas.openxmlformats.org/officeDocument/2006/relationships/slide" Target="/ppt/slides/slide7.xml" Id="Rbb9437a87411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9ddc2a28c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0d5405c841d0" /><Relationship Type="http://schemas.openxmlformats.org/officeDocument/2006/relationships/theme" Target="/ppt/slideMasters/theme/theme1.xml" Id="R4343440c9303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b0d5405c8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a5d14e64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3152bcac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55c8f1e0b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126cb53a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4973ca2f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2b2f3e25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4870d02b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 GJERDE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16 327 890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GJERDESERVICE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SKÅRLAND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Velsvikvegen 706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htgjerdevest@gmail.com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 GJERDE AS</a:t>
            </a:r>
          </a:p>
        </p:txBody>
      </p:sp>
    </p:spTree>
  </p:cSld>
  <p:clrMapOvr>
    <a:masterClrMapping xmlns:a="http://schemas.openxmlformats.org/drawingml/2006/main"/>
  </p:clrMapOvr>
</p:sld>
</file>