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eef14ef27d74f0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2bc94f8aae1444a"/>
  </p:sldMasterIdLst>
  <p:sldIdLst>
    <p:sldId xmlns:r="http://schemas.openxmlformats.org/officeDocument/2006/relationships" id="256" r:id="Rd6a46f4979fa4321"/>
    <p:sldId xmlns:r="http://schemas.openxmlformats.org/officeDocument/2006/relationships" id="257" r:id="Rffcd658fb51740b0"/>
    <p:sldId xmlns:r="http://schemas.openxmlformats.org/officeDocument/2006/relationships" id="258" r:id="R07beefcf4de54a85"/>
    <p:sldId xmlns:r="http://schemas.openxmlformats.org/officeDocument/2006/relationships" id="259" r:id="R9720804aff044b6a"/>
    <p:sldId xmlns:r="http://schemas.openxmlformats.org/officeDocument/2006/relationships" id="260" r:id="Rd43d2f94c67e492a"/>
    <p:sldId xmlns:r="http://schemas.openxmlformats.org/officeDocument/2006/relationships" id="261" r:id="R60fffe2ceb6445fc"/>
    <p:sldId xmlns:r="http://schemas.openxmlformats.org/officeDocument/2006/relationships" id="262" r:id="Rdae093cf40864c0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bc94f8aae1444a" /><Relationship Type="http://schemas.openxmlformats.org/officeDocument/2006/relationships/slide" Target="/ppt/slides/slide1.xml" Id="Rd6a46f4979fa4321" /><Relationship Type="http://schemas.openxmlformats.org/officeDocument/2006/relationships/slide" Target="/ppt/slides/slide2.xml" Id="Rffcd658fb51740b0" /><Relationship Type="http://schemas.openxmlformats.org/officeDocument/2006/relationships/slide" Target="/ppt/slides/slide3.xml" Id="R07beefcf4de54a85" /><Relationship Type="http://schemas.openxmlformats.org/officeDocument/2006/relationships/slide" Target="/ppt/slides/slide4.xml" Id="R9720804aff044b6a" /><Relationship Type="http://schemas.openxmlformats.org/officeDocument/2006/relationships/slide" Target="/ppt/slides/slide5.xml" Id="Rd43d2f94c67e492a" /><Relationship Type="http://schemas.openxmlformats.org/officeDocument/2006/relationships/slide" Target="/ppt/slides/slide6.xml" Id="R60fffe2ceb6445fc" /><Relationship Type="http://schemas.openxmlformats.org/officeDocument/2006/relationships/slide" Target="/ppt/slides/slide7.xml" Id="Rdae093cf40864c0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3d3f5e8b5748c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4f7edcb23e42a3" /><Relationship Type="http://schemas.openxmlformats.org/officeDocument/2006/relationships/theme" Target="/ppt/slideMasters/theme/theme1.xml" Id="Ra63e9d02e7464b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54f7edcb23e42a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f4573f316b40a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6ffffa905a418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c94617b3984d3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0fd949f899490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3118e733c14f9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7875af103040e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034d5680e94a9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GULDSETH 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GULDSETH 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GULDSETH R HOLDING AS ble etablert [år] og holder til i Ranheim.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GULDSETH 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GULDSETH 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GULDSETH 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20 285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GULDSETH 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GULDSETH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GULDSETH 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Huldervegen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7056 Ranheim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928 615 413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GULDSETH R HOLDING AS</a:t>
            </a:r>
          </a:p>
        </p:txBody>
      </p:sp>
    </p:spTree>
  </p:cSld>
  <p:clrMapOvr>
    <a:masterClrMapping xmlns:a="http://schemas.openxmlformats.org/drawingml/2006/main"/>
  </p:clrMapOvr>
</p:sld>
</file>