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dbabffdac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4310cc8f845ac"/>
  </p:sldMasterIdLst>
  <p:sldIdLst>
    <p:sldId xmlns:r="http://schemas.openxmlformats.org/officeDocument/2006/relationships" id="256" r:id="R29408983ddf842b8"/>
    <p:sldId xmlns:r="http://schemas.openxmlformats.org/officeDocument/2006/relationships" id="257" r:id="R8e63d6a375db4627"/>
    <p:sldId xmlns:r="http://schemas.openxmlformats.org/officeDocument/2006/relationships" id="258" r:id="R6aa15032c3804ce7"/>
    <p:sldId xmlns:r="http://schemas.openxmlformats.org/officeDocument/2006/relationships" id="259" r:id="R8eb84696d2b145b3"/>
    <p:sldId xmlns:r="http://schemas.openxmlformats.org/officeDocument/2006/relationships" id="260" r:id="Rc994453a985d4eed"/>
    <p:sldId xmlns:r="http://schemas.openxmlformats.org/officeDocument/2006/relationships" id="261" r:id="R3ea7607b1f514a31"/>
    <p:sldId xmlns:r="http://schemas.openxmlformats.org/officeDocument/2006/relationships" id="262" r:id="R3ba905e217a6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4310cc8f845ac" /><Relationship Type="http://schemas.openxmlformats.org/officeDocument/2006/relationships/slide" Target="/ppt/slides/slide1.xml" Id="R29408983ddf842b8" /><Relationship Type="http://schemas.openxmlformats.org/officeDocument/2006/relationships/slide" Target="/ppt/slides/slide2.xml" Id="R8e63d6a375db4627" /><Relationship Type="http://schemas.openxmlformats.org/officeDocument/2006/relationships/slide" Target="/ppt/slides/slide3.xml" Id="R6aa15032c3804ce7" /><Relationship Type="http://schemas.openxmlformats.org/officeDocument/2006/relationships/slide" Target="/ppt/slides/slide4.xml" Id="R8eb84696d2b145b3" /><Relationship Type="http://schemas.openxmlformats.org/officeDocument/2006/relationships/slide" Target="/ppt/slides/slide5.xml" Id="Rc994453a985d4eed" /><Relationship Type="http://schemas.openxmlformats.org/officeDocument/2006/relationships/slide" Target="/ppt/slides/slide6.xml" Id="R3ea7607b1f514a31" /><Relationship Type="http://schemas.openxmlformats.org/officeDocument/2006/relationships/slide" Target="/ppt/slides/slide7.xml" Id="R3ba905e217a6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9c9c15014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117fc81d4045" /><Relationship Type="http://schemas.openxmlformats.org/officeDocument/2006/relationships/theme" Target="/ppt/slideMasters/theme/theme1.xml" Id="R27abe358fcbf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5117fc81d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e9250d17e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5e514e9bd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0a5f9d12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64a77d83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89e0922f9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6f8e5b490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db0f315f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