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5eacea82924c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0259a45a2b480a"/>
  </p:sldMasterIdLst>
  <p:sldIdLst>
    <p:sldId xmlns:r="http://schemas.openxmlformats.org/officeDocument/2006/relationships" id="256" r:id="R80896f1862c14b1e"/>
    <p:sldId xmlns:r="http://schemas.openxmlformats.org/officeDocument/2006/relationships" id="257" r:id="R655241abd0e545b5"/>
    <p:sldId xmlns:r="http://schemas.openxmlformats.org/officeDocument/2006/relationships" id="258" r:id="R455b1e7ca2d54a0d"/>
    <p:sldId xmlns:r="http://schemas.openxmlformats.org/officeDocument/2006/relationships" id="259" r:id="Rde8ae0e16ea246cc"/>
    <p:sldId xmlns:r="http://schemas.openxmlformats.org/officeDocument/2006/relationships" id="260" r:id="Rf6b1c982ee0a4a65"/>
    <p:sldId xmlns:r="http://schemas.openxmlformats.org/officeDocument/2006/relationships" id="261" r:id="R5e55e36da48d48f6"/>
    <p:sldId xmlns:r="http://schemas.openxmlformats.org/officeDocument/2006/relationships" id="262" r:id="Ra46364e1b0c845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0259a45a2b480a" /><Relationship Type="http://schemas.openxmlformats.org/officeDocument/2006/relationships/slide" Target="/ppt/slides/slide1.xml" Id="R80896f1862c14b1e" /><Relationship Type="http://schemas.openxmlformats.org/officeDocument/2006/relationships/slide" Target="/ppt/slides/slide2.xml" Id="R655241abd0e545b5" /><Relationship Type="http://schemas.openxmlformats.org/officeDocument/2006/relationships/slide" Target="/ppt/slides/slide3.xml" Id="R455b1e7ca2d54a0d" /><Relationship Type="http://schemas.openxmlformats.org/officeDocument/2006/relationships/slide" Target="/ppt/slides/slide4.xml" Id="Rde8ae0e16ea246cc" /><Relationship Type="http://schemas.openxmlformats.org/officeDocument/2006/relationships/slide" Target="/ppt/slides/slide5.xml" Id="Rf6b1c982ee0a4a65" /><Relationship Type="http://schemas.openxmlformats.org/officeDocument/2006/relationships/slide" Target="/ppt/slides/slide6.xml" Id="R5e55e36da48d48f6" /><Relationship Type="http://schemas.openxmlformats.org/officeDocument/2006/relationships/slide" Target="/ppt/slides/slide7.xml" Id="Ra46364e1b0c845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9e09ad519c4e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f476bf9574c36" /><Relationship Type="http://schemas.openxmlformats.org/officeDocument/2006/relationships/theme" Target="/ppt/slideMasters/theme/theme1.xml" Id="R823ce2b16d8f41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2f476bf9574c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a377116a64d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0f7fb67ce4e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f8b50234544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b79b2582b48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e26beedfc40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76a75cc504d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e182c18ff4b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CHERVO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CHERVO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CHERVO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CHERVO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CHERVO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CHERVO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10 012 609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10 031 084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11 889 524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CHERVO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FRIDE CATHRINE HJORTH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HJORTH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CHERVO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Ola Hjorth, Hafrsfjordgata 37A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928 620 212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CHERVO AS</a:t>
            </a:r>
          </a:p>
        </p:txBody>
      </p:sp>
    </p:spTree>
  </p:cSld>
  <p:clrMapOvr>
    <a:masterClrMapping xmlns:a="http://schemas.openxmlformats.org/drawingml/2006/main"/>
  </p:clrMapOvr>
</p:sld>
</file>