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6110be08cb47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a482bc20994595"/>
  </p:sldMasterIdLst>
  <p:sldIdLst>
    <p:sldId xmlns:r="http://schemas.openxmlformats.org/officeDocument/2006/relationships" id="256" r:id="R1c1c058dc17140a2"/>
    <p:sldId xmlns:r="http://schemas.openxmlformats.org/officeDocument/2006/relationships" id="257" r:id="R00a8c72497d44962"/>
    <p:sldId xmlns:r="http://schemas.openxmlformats.org/officeDocument/2006/relationships" id="258" r:id="R520c9cb2f8814432"/>
    <p:sldId xmlns:r="http://schemas.openxmlformats.org/officeDocument/2006/relationships" id="259" r:id="Re26ed39898564b7b"/>
    <p:sldId xmlns:r="http://schemas.openxmlformats.org/officeDocument/2006/relationships" id="260" r:id="R761128f42fad4f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a482bc20994595" /><Relationship Type="http://schemas.openxmlformats.org/officeDocument/2006/relationships/slide" Target="/ppt/slides/slide1.xml" Id="R1c1c058dc17140a2" /><Relationship Type="http://schemas.openxmlformats.org/officeDocument/2006/relationships/slide" Target="/ppt/slides/slide2.xml" Id="R00a8c72497d44962" /><Relationship Type="http://schemas.openxmlformats.org/officeDocument/2006/relationships/slide" Target="/ppt/slides/slide3.xml" Id="R520c9cb2f8814432" /><Relationship Type="http://schemas.openxmlformats.org/officeDocument/2006/relationships/slide" Target="/ppt/slides/slide4.xml" Id="Re26ed39898564b7b" /><Relationship Type="http://schemas.openxmlformats.org/officeDocument/2006/relationships/slide" Target="/ppt/slides/slide5.xml" Id="R761128f42fad4f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220c3305a046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b715f733c4eb6" /><Relationship Type="http://schemas.openxmlformats.org/officeDocument/2006/relationships/theme" Target="/ppt/slideMasters/theme/theme1.xml" Id="Rdce3967001bc40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bb715f733c4e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a323622d845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c7c29754040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741be07dd41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932d0acd14d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865e7327e4e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DYREKIROPRAKTOREN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DYREKIROPRAKTOREN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DYREKIROPRAKTOREN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DYREKIROPRAKTOREN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DYREKIROPRAKTOREN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DYREKIROPRAKTOREN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928 620 921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DYREKIROPRAKTOREN AS</a:t>
            </a:r>
          </a:p>
        </p:txBody>
      </p:sp>
    </p:spTree>
  </p:cSld>
  <p:clrMapOvr>
    <a:masterClrMapping xmlns:a="http://schemas.openxmlformats.org/drawingml/2006/main"/>
  </p:clrMapOvr>
</p:sld>
</file>