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0d3bf923e7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ec64d923d4848"/>
  </p:sldMasterIdLst>
  <p:sldIdLst>
    <p:sldId xmlns:r="http://schemas.openxmlformats.org/officeDocument/2006/relationships" id="256" r:id="R3fd415a47732496c"/>
    <p:sldId xmlns:r="http://schemas.openxmlformats.org/officeDocument/2006/relationships" id="257" r:id="R61c215ff26e7460d"/>
    <p:sldId xmlns:r="http://schemas.openxmlformats.org/officeDocument/2006/relationships" id="258" r:id="R832e1d43f21d46ce"/>
    <p:sldId xmlns:r="http://schemas.openxmlformats.org/officeDocument/2006/relationships" id="259" r:id="R2f524940aa0046d7"/>
    <p:sldId xmlns:r="http://schemas.openxmlformats.org/officeDocument/2006/relationships" id="260" r:id="Rb7ec5e5bc067432d"/>
    <p:sldId xmlns:r="http://schemas.openxmlformats.org/officeDocument/2006/relationships" id="261" r:id="R60489fdf2fe3412b"/>
    <p:sldId xmlns:r="http://schemas.openxmlformats.org/officeDocument/2006/relationships" id="262" r:id="Rba7f3b0dac37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ec64d923d4848" /><Relationship Type="http://schemas.openxmlformats.org/officeDocument/2006/relationships/slide" Target="/ppt/slides/slide1.xml" Id="R3fd415a47732496c" /><Relationship Type="http://schemas.openxmlformats.org/officeDocument/2006/relationships/slide" Target="/ppt/slides/slide2.xml" Id="R61c215ff26e7460d" /><Relationship Type="http://schemas.openxmlformats.org/officeDocument/2006/relationships/slide" Target="/ppt/slides/slide3.xml" Id="R832e1d43f21d46ce" /><Relationship Type="http://schemas.openxmlformats.org/officeDocument/2006/relationships/slide" Target="/ppt/slides/slide4.xml" Id="R2f524940aa0046d7" /><Relationship Type="http://schemas.openxmlformats.org/officeDocument/2006/relationships/slide" Target="/ppt/slides/slide5.xml" Id="Rb7ec5e5bc067432d" /><Relationship Type="http://schemas.openxmlformats.org/officeDocument/2006/relationships/slide" Target="/ppt/slides/slide6.xml" Id="R60489fdf2fe3412b" /><Relationship Type="http://schemas.openxmlformats.org/officeDocument/2006/relationships/slide" Target="/ppt/slides/slide7.xml" Id="Rba7f3b0dac37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4ce525ffd48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b9226e2074f95" /><Relationship Type="http://schemas.openxmlformats.org/officeDocument/2006/relationships/theme" Target="/ppt/slideMasters/theme/theme1.xml" Id="R3c60f8bbfb0645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7b9226e207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0bd4bf7a44b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7c12e29e9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6ba47331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ea6b715a2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583060383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19ab08efa4f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4abe0832b48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NYHUD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 SCHJØTT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928 628 310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NYHUD AS</a:t>
            </a:r>
          </a:p>
        </p:txBody>
      </p:sp>
    </p:spTree>
  </p:cSld>
  <p:clrMapOvr>
    <a:masterClrMapping xmlns:a="http://schemas.openxmlformats.org/drawingml/2006/main"/>
  </p:clrMapOvr>
</p:sld>
</file>