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db9e159d5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4b0a10c13498c"/>
  </p:sldMasterIdLst>
  <p:sldIdLst>
    <p:sldId xmlns:r="http://schemas.openxmlformats.org/officeDocument/2006/relationships" id="256" r:id="Rfa3e667c285f4ae0"/>
    <p:sldId xmlns:r="http://schemas.openxmlformats.org/officeDocument/2006/relationships" id="257" r:id="Re4c2969617414735"/>
    <p:sldId xmlns:r="http://schemas.openxmlformats.org/officeDocument/2006/relationships" id="258" r:id="Re0c3c3d35052498e"/>
    <p:sldId xmlns:r="http://schemas.openxmlformats.org/officeDocument/2006/relationships" id="259" r:id="R6d4618a87c4d4f25"/>
    <p:sldId xmlns:r="http://schemas.openxmlformats.org/officeDocument/2006/relationships" id="260" r:id="Ra16f81dca25f4948"/>
    <p:sldId xmlns:r="http://schemas.openxmlformats.org/officeDocument/2006/relationships" id="261" r:id="Rbc91e517e2e8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4b0a10c13498c" /><Relationship Type="http://schemas.openxmlformats.org/officeDocument/2006/relationships/slide" Target="/ppt/slides/slide1.xml" Id="Rfa3e667c285f4ae0" /><Relationship Type="http://schemas.openxmlformats.org/officeDocument/2006/relationships/slide" Target="/ppt/slides/slide2.xml" Id="Re4c2969617414735" /><Relationship Type="http://schemas.openxmlformats.org/officeDocument/2006/relationships/slide" Target="/ppt/slides/slide3.xml" Id="Re0c3c3d35052498e" /><Relationship Type="http://schemas.openxmlformats.org/officeDocument/2006/relationships/slide" Target="/ppt/slides/slide4.xml" Id="R6d4618a87c4d4f25" /><Relationship Type="http://schemas.openxmlformats.org/officeDocument/2006/relationships/slide" Target="/ppt/slides/slide5.xml" Id="Ra16f81dca25f4948" /><Relationship Type="http://schemas.openxmlformats.org/officeDocument/2006/relationships/slide" Target="/ppt/slides/slide6.xml" Id="Rbc91e517e2e8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a576a71cc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2cfc97c749ad" /><Relationship Type="http://schemas.openxmlformats.org/officeDocument/2006/relationships/theme" Target="/ppt/slideMasters/theme/theme1.xml" Id="R6a3bcb016ffc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52cfc97c7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93f04dd9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a17df13e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786845ef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cb397ed3d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50d58034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128d22de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