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8928ae7d6c4a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71a7320ed340ab"/>
  </p:sldMasterIdLst>
  <p:sldIdLst>
    <p:sldId xmlns:r="http://schemas.openxmlformats.org/officeDocument/2006/relationships" id="256" r:id="R012cbc8062314531"/>
    <p:sldId xmlns:r="http://schemas.openxmlformats.org/officeDocument/2006/relationships" id="257" r:id="Rc1705d31c4f745bc"/>
    <p:sldId xmlns:r="http://schemas.openxmlformats.org/officeDocument/2006/relationships" id="258" r:id="Rfc2319ea7c8d4d1a"/>
    <p:sldId xmlns:r="http://schemas.openxmlformats.org/officeDocument/2006/relationships" id="259" r:id="Raf06631bd8af41d0"/>
    <p:sldId xmlns:r="http://schemas.openxmlformats.org/officeDocument/2006/relationships" id="260" r:id="Rd2e31af77b8f419d"/>
    <p:sldId xmlns:r="http://schemas.openxmlformats.org/officeDocument/2006/relationships" id="261" r:id="Rd881140b1251433c"/>
    <p:sldId xmlns:r="http://schemas.openxmlformats.org/officeDocument/2006/relationships" id="262" r:id="R9f177e22cf4b49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71a7320ed340ab" /><Relationship Type="http://schemas.openxmlformats.org/officeDocument/2006/relationships/slide" Target="/ppt/slides/slide1.xml" Id="R012cbc8062314531" /><Relationship Type="http://schemas.openxmlformats.org/officeDocument/2006/relationships/slide" Target="/ppt/slides/slide2.xml" Id="Rc1705d31c4f745bc" /><Relationship Type="http://schemas.openxmlformats.org/officeDocument/2006/relationships/slide" Target="/ppt/slides/slide3.xml" Id="Rfc2319ea7c8d4d1a" /><Relationship Type="http://schemas.openxmlformats.org/officeDocument/2006/relationships/slide" Target="/ppt/slides/slide4.xml" Id="Raf06631bd8af41d0" /><Relationship Type="http://schemas.openxmlformats.org/officeDocument/2006/relationships/slide" Target="/ppt/slides/slide5.xml" Id="Rd2e31af77b8f419d" /><Relationship Type="http://schemas.openxmlformats.org/officeDocument/2006/relationships/slide" Target="/ppt/slides/slide6.xml" Id="Rd881140b1251433c" /><Relationship Type="http://schemas.openxmlformats.org/officeDocument/2006/relationships/slide" Target="/ppt/slides/slide7.xml" Id="R9f177e22cf4b49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20cdee3cb04e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8069bd0c84476" /><Relationship Type="http://schemas.openxmlformats.org/officeDocument/2006/relationships/theme" Target="/ppt/slideMasters/theme/theme1.xml" Id="Rd5e0271feb5a40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88069bd0c844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db2ae91b342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feccee2614b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2828cc93949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a53c138924f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722c8110043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acada6e664a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d4e73cf4f40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ZIA AS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2 246 600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2 203 518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1 769 145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3 750 472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5 981 316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ZIA AHMED-WAQAR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928 632 776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