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8b3e81dcaa4e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7ee0a9674040a8"/>
  </p:sldMasterIdLst>
  <p:sldIdLst>
    <p:sldId xmlns:r="http://schemas.openxmlformats.org/officeDocument/2006/relationships" id="256" r:id="Rf5f406c622814e52"/>
    <p:sldId xmlns:r="http://schemas.openxmlformats.org/officeDocument/2006/relationships" id="257" r:id="R16a7b5fc363342eb"/>
    <p:sldId xmlns:r="http://schemas.openxmlformats.org/officeDocument/2006/relationships" id="258" r:id="Rc4f62f8654f54302"/>
    <p:sldId xmlns:r="http://schemas.openxmlformats.org/officeDocument/2006/relationships" id="259" r:id="Rdd1f0dfa04e7443d"/>
    <p:sldId xmlns:r="http://schemas.openxmlformats.org/officeDocument/2006/relationships" id="260" r:id="R09044c7116604cf7"/>
    <p:sldId xmlns:r="http://schemas.openxmlformats.org/officeDocument/2006/relationships" id="261" r:id="R4db151aea5134e09"/>
    <p:sldId xmlns:r="http://schemas.openxmlformats.org/officeDocument/2006/relationships" id="262" r:id="Rdc4808f4a55140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7ee0a9674040a8" /><Relationship Type="http://schemas.openxmlformats.org/officeDocument/2006/relationships/slide" Target="/ppt/slides/slide1.xml" Id="Rf5f406c622814e52" /><Relationship Type="http://schemas.openxmlformats.org/officeDocument/2006/relationships/slide" Target="/ppt/slides/slide2.xml" Id="R16a7b5fc363342eb" /><Relationship Type="http://schemas.openxmlformats.org/officeDocument/2006/relationships/slide" Target="/ppt/slides/slide3.xml" Id="Rc4f62f8654f54302" /><Relationship Type="http://schemas.openxmlformats.org/officeDocument/2006/relationships/slide" Target="/ppt/slides/slide4.xml" Id="Rdd1f0dfa04e7443d" /><Relationship Type="http://schemas.openxmlformats.org/officeDocument/2006/relationships/slide" Target="/ppt/slides/slide5.xml" Id="R09044c7116604cf7" /><Relationship Type="http://schemas.openxmlformats.org/officeDocument/2006/relationships/slide" Target="/ppt/slides/slide6.xml" Id="R4db151aea5134e09" /><Relationship Type="http://schemas.openxmlformats.org/officeDocument/2006/relationships/slide" Target="/ppt/slides/slide7.xml" Id="Rdc4808f4a55140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5c83dca4b043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6d920cf7a4023" /><Relationship Type="http://schemas.openxmlformats.org/officeDocument/2006/relationships/theme" Target="/ppt/slideMasters/theme/theme1.xml" Id="R1e2496fc048f4c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a6d920cf7a40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8bb6437e943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622a9b5ba4c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4ffe19dda4a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a30230baa45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7757d0bc24d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a047a4e7d45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ab1eb68ef4b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DALLAND VENTURE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DALLAND VENTURE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DALLAND VENTURE HOLDING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DALLAND VENTURE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DALLAND VENTURE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DALLAND VENTURE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−390 701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2 534 428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DALLAND VENTURE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CHRISTIAN DALLAND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DALLAND VENTURE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Vestliveien 52A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928 634 310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DALLAND VENTURE HOLDING AS</a:t>
            </a:r>
          </a:p>
        </p:txBody>
      </p:sp>
    </p:spTree>
  </p:cSld>
  <p:clrMapOvr>
    <a:masterClrMapping xmlns:a="http://schemas.openxmlformats.org/drawingml/2006/main"/>
  </p:clrMapOvr>
</p:sld>
</file>