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1449f2ffc449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281a1a52134903"/>
  </p:sldMasterIdLst>
  <p:sldIdLst>
    <p:sldId xmlns:r="http://schemas.openxmlformats.org/officeDocument/2006/relationships" id="256" r:id="R29241fe8bbf14e51"/>
    <p:sldId xmlns:r="http://schemas.openxmlformats.org/officeDocument/2006/relationships" id="257" r:id="R67f1160f84a947ab"/>
    <p:sldId xmlns:r="http://schemas.openxmlformats.org/officeDocument/2006/relationships" id="258" r:id="R0e33f9e3405740d7"/>
    <p:sldId xmlns:r="http://schemas.openxmlformats.org/officeDocument/2006/relationships" id="259" r:id="R56e11f0931d04a34"/>
    <p:sldId xmlns:r="http://schemas.openxmlformats.org/officeDocument/2006/relationships" id="260" r:id="R2733f4aa43ce47d1"/>
    <p:sldId xmlns:r="http://schemas.openxmlformats.org/officeDocument/2006/relationships" id="261" r:id="R1863a0d54d4b4ffd"/>
    <p:sldId xmlns:r="http://schemas.openxmlformats.org/officeDocument/2006/relationships" id="262" r:id="Ra798aad2432541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281a1a52134903" /><Relationship Type="http://schemas.openxmlformats.org/officeDocument/2006/relationships/slide" Target="/ppt/slides/slide1.xml" Id="R29241fe8bbf14e51" /><Relationship Type="http://schemas.openxmlformats.org/officeDocument/2006/relationships/slide" Target="/ppt/slides/slide2.xml" Id="R67f1160f84a947ab" /><Relationship Type="http://schemas.openxmlformats.org/officeDocument/2006/relationships/slide" Target="/ppt/slides/slide3.xml" Id="R0e33f9e3405740d7" /><Relationship Type="http://schemas.openxmlformats.org/officeDocument/2006/relationships/slide" Target="/ppt/slides/slide4.xml" Id="R56e11f0931d04a34" /><Relationship Type="http://schemas.openxmlformats.org/officeDocument/2006/relationships/slide" Target="/ppt/slides/slide5.xml" Id="R2733f4aa43ce47d1" /><Relationship Type="http://schemas.openxmlformats.org/officeDocument/2006/relationships/slide" Target="/ppt/slides/slide6.xml" Id="R1863a0d54d4b4ffd" /><Relationship Type="http://schemas.openxmlformats.org/officeDocument/2006/relationships/slide" Target="/ppt/slides/slide7.xml" Id="Ra798aad2432541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9d3d4ed10341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380b0c0f204363" /><Relationship Type="http://schemas.openxmlformats.org/officeDocument/2006/relationships/theme" Target="/ppt/slideMasters/theme/theme1.xml" Id="R451a771174b84b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380b0c0f2043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8508b6da244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529777f1948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4ddf1266bb4e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96166e96da4c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8c3823099546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d2262646244a5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b27ba2ac3d4e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PIANTINO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PIANTINO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PIANTINO INVEST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PIANTINO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PIANTINO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PIANTINO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24 370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132 953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PIANTINO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GEORG PIANTINO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PIANTINO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Dragveien 60A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928 635 554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PIANTINO INVEST AS</a:t>
            </a:r>
          </a:p>
        </p:txBody>
      </p:sp>
    </p:spTree>
  </p:cSld>
  <p:clrMapOvr>
    <a:masterClrMapping xmlns:a="http://schemas.openxmlformats.org/drawingml/2006/main"/>
  </p:clrMapOvr>
</p:sld>
</file>