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88a21420ef40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66e07263ae4c44"/>
  </p:sldMasterIdLst>
  <p:sldIdLst>
    <p:sldId xmlns:r="http://schemas.openxmlformats.org/officeDocument/2006/relationships" id="256" r:id="Rb579d5c3daaa4c86"/>
    <p:sldId xmlns:r="http://schemas.openxmlformats.org/officeDocument/2006/relationships" id="257" r:id="Rdaa3cde7f77d4af8"/>
    <p:sldId xmlns:r="http://schemas.openxmlformats.org/officeDocument/2006/relationships" id="258" r:id="R9688cb668b7c414d"/>
    <p:sldId xmlns:r="http://schemas.openxmlformats.org/officeDocument/2006/relationships" id="259" r:id="R03510a9b9411469b"/>
    <p:sldId xmlns:r="http://schemas.openxmlformats.org/officeDocument/2006/relationships" id="260" r:id="R6ee4ccb05b7a4c61"/>
    <p:sldId xmlns:r="http://schemas.openxmlformats.org/officeDocument/2006/relationships" id="261" r:id="Rc734cfd9c3a94cb2"/>
    <p:sldId xmlns:r="http://schemas.openxmlformats.org/officeDocument/2006/relationships" id="262" r:id="Rf98cc314d84047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6e07263ae4c44" /><Relationship Type="http://schemas.openxmlformats.org/officeDocument/2006/relationships/slide" Target="/ppt/slides/slide1.xml" Id="Rb579d5c3daaa4c86" /><Relationship Type="http://schemas.openxmlformats.org/officeDocument/2006/relationships/slide" Target="/ppt/slides/slide2.xml" Id="Rdaa3cde7f77d4af8" /><Relationship Type="http://schemas.openxmlformats.org/officeDocument/2006/relationships/slide" Target="/ppt/slides/slide3.xml" Id="R9688cb668b7c414d" /><Relationship Type="http://schemas.openxmlformats.org/officeDocument/2006/relationships/slide" Target="/ppt/slides/slide4.xml" Id="R03510a9b9411469b" /><Relationship Type="http://schemas.openxmlformats.org/officeDocument/2006/relationships/slide" Target="/ppt/slides/slide5.xml" Id="R6ee4ccb05b7a4c61" /><Relationship Type="http://schemas.openxmlformats.org/officeDocument/2006/relationships/slide" Target="/ppt/slides/slide6.xml" Id="Rc734cfd9c3a94cb2" /><Relationship Type="http://schemas.openxmlformats.org/officeDocument/2006/relationships/slide" Target="/ppt/slides/slide7.xml" Id="Rf98cc314d84047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cf05605b0843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7483087d949a8" /><Relationship Type="http://schemas.openxmlformats.org/officeDocument/2006/relationships/theme" Target="/ppt/slideMasters/theme/theme1.xml" Id="R2843a13582d247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77483087d949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efdcc94ec48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5e21b7ce9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46a7336c643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7c303e3604a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40663e38f46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f3a2c712d4f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5b460ed1f44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KJENYG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4 559 657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Eikåsveien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928 635 740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