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6a58dc55a346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b634e3dd9444be"/>
  </p:sldMasterIdLst>
  <p:sldIdLst>
    <p:sldId xmlns:r="http://schemas.openxmlformats.org/officeDocument/2006/relationships" id="256" r:id="Rd6a957dbd51f4d5c"/>
    <p:sldId xmlns:r="http://schemas.openxmlformats.org/officeDocument/2006/relationships" id="257" r:id="R170072e34b264a3c"/>
    <p:sldId xmlns:r="http://schemas.openxmlformats.org/officeDocument/2006/relationships" id="258" r:id="R958151181a7d4032"/>
    <p:sldId xmlns:r="http://schemas.openxmlformats.org/officeDocument/2006/relationships" id="259" r:id="R85f87db5afde4145"/>
    <p:sldId xmlns:r="http://schemas.openxmlformats.org/officeDocument/2006/relationships" id="260" r:id="R00ad13d7795b4e98"/>
    <p:sldId xmlns:r="http://schemas.openxmlformats.org/officeDocument/2006/relationships" id="261" r:id="R7fc04fbd769544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634e3dd9444be" /><Relationship Type="http://schemas.openxmlformats.org/officeDocument/2006/relationships/slide" Target="/ppt/slides/slide1.xml" Id="Rd6a957dbd51f4d5c" /><Relationship Type="http://schemas.openxmlformats.org/officeDocument/2006/relationships/slide" Target="/ppt/slides/slide2.xml" Id="R170072e34b264a3c" /><Relationship Type="http://schemas.openxmlformats.org/officeDocument/2006/relationships/slide" Target="/ppt/slides/slide3.xml" Id="R958151181a7d4032" /><Relationship Type="http://schemas.openxmlformats.org/officeDocument/2006/relationships/slide" Target="/ppt/slides/slide4.xml" Id="R85f87db5afde4145" /><Relationship Type="http://schemas.openxmlformats.org/officeDocument/2006/relationships/slide" Target="/ppt/slides/slide5.xml" Id="R00ad13d7795b4e98" /><Relationship Type="http://schemas.openxmlformats.org/officeDocument/2006/relationships/slide" Target="/ppt/slides/slide6.xml" Id="R7fc04fbd769544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c1d64ffc4241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9f39781924e84" /><Relationship Type="http://schemas.openxmlformats.org/officeDocument/2006/relationships/theme" Target="/ppt/slideMasters/theme/theme1.xml" Id="R79ed456a679947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99f39781924e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e156cac0047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e296f28614e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4977e41cb49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5870725184f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0d6aa4be844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3eab978ee42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MÆHLUM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MÆHLUM INVEST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GURO MÆHLUM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1433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928 636 615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MÆHLUM INVEST AS</a:t>
            </a:r>
          </a:p>
        </p:txBody>
      </p:sp>
    </p:spTree>
  </p:cSld>
  <p:clrMapOvr>
    <a:masterClrMapping xmlns:a="http://schemas.openxmlformats.org/drawingml/2006/main"/>
  </p:clrMapOvr>
</p:sld>
</file>