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51cda776ac46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9719f4edd54008"/>
  </p:sldMasterIdLst>
  <p:sldIdLst>
    <p:sldId xmlns:r="http://schemas.openxmlformats.org/officeDocument/2006/relationships" id="256" r:id="R7c00533006ac4908"/>
    <p:sldId xmlns:r="http://schemas.openxmlformats.org/officeDocument/2006/relationships" id="257" r:id="R33a846ff21554bb8"/>
    <p:sldId xmlns:r="http://schemas.openxmlformats.org/officeDocument/2006/relationships" id="258" r:id="R5035e97e9fef4859"/>
    <p:sldId xmlns:r="http://schemas.openxmlformats.org/officeDocument/2006/relationships" id="259" r:id="R443d115cb1fb47a7"/>
    <p:sldId xmlns:r="http://schemas.openxmlformats.org/officeDocument/2006/relationships" id="260" r:id="R1e3d6006ac0e4bed"/>
    <p:sldId xmlns:r="http://schemas.openxmlformats.org/officeDocument/2006/relationships" id="261" r:id="Ra65d307724bc4bd4"/>
    <p:sldId xmlns:r="http://schemas.openxmlformats.org/officeDocument/2006/relationships" id="262" r:id="Rdd2d26911ee749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9719f4edd54008" /><Relationship Type="http://schemas.openxmlformats.org/officeDocument/2006/relationships/slide" Target="/ppt/slides/slide1.xml" Id="R7c00533006ac4908" /><Relationship Type="http://schemas.openxmlformats.org/officeDocument/2006/relationships/slide" Target="/ppt/slides/slide2.xml" Id="R33a846ff21554bb8" /><Relationship Type="http://schemas.openxmlformats.org/officeDocument/2006/relationships/slide" Target="/ppt/slides/slide3.xml" Id="R5035e97e9fef4859" /><Relationship Type="http://schemas.openxmlformats.org/officeDocument/2006/relationships/slide" Target="/ppt/slides/slide4.xml" Id="R443d115cb1fb47a7" /><Relationship Type="http://schemas.openxmlformats.org/officeDocument/2006/relationships/slide" Target="/ppt/slides/slide5.xml" Id="R1e3d6006ac0e4bed" /><Relationship Type="http://schemas.openxmlformats.org/officeDocument/2006/relationships/slide" Target="/ppt/slides/slide6.xml" Id="Ra65d307724bc4bd4" /><Relationship Type="http://schemas.openxmlformats.org/officeDocument/2006/relationships/slide" Target="/ppt/slides/slide7.xml" Id="Rdd2d26911ee749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0fbf68833844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40dd12e484c80" /><Relationship Type="http://schemas.openxmlformats.org/officeDocument/2006/relationships/theme" Target="/ppt/slideMasters/theme/theme1.xml" Id="R016e9fb20ab749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740dd12e484c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2f607fd3646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9e37c18054d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cd3cb6c254d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9ef672fb142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69650e2e543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199e822c146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838489e7644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GULDSETH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GULDSETH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−25 636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57 364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GULDSETH MATS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Thoresens veg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928 650 650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GULDSETH HOLDING AS</a:t>
            </a:r>
          </a:p>
        </p:txBody>
      </p:sp>
    </p:spTree>
  </p:cSld>
  <p:clrMapOvr>
    <a:masterClrMapping xmlns:a="http://schemas.openxmlformats.org/drawingml/2006/main"/>
  </p:clrMapOvr>
</p:sld>
</file>