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d358d2897249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c4038fa7548d5"/>
  </p:sldMasterIdLst>
  <p:sldIdLst>
    <p:sldId xmlns:r="http://schemas.openxmlformats.org/officeDocument/2006/relationships" id="256" r:id="Rfb191f6b47fa47b9"/>
    <p:sldId xmlns:r="http://schemas.openxmlformats.org/officeDocument/2006/relationships" id="257" r:id="R6efadc7451224b8a"/>
    <p:sldId xmlns:r="http://schemas.openxmlformats.org/officeDocument/2006/relationships" id="258" r:id="Rc74b301d54a849c3"/>
    <p:sldId xmlns:r="http://schemas.openxmlformats.org/officeDocument/2006/relationships" id="259" r:id="R7696451800e24bec"/>
    <p:sldId xmlns:r="http://schemas.openxmlformats.org/officeDocument/2006/relationships" id="260" r:id="Ra3231035f10f4411"/>
    <p:sldId xmlns:r="http://schemas.openxmlformats.org/officeDocument/2006/relationships" id="261" r:id="R6e770ea253874216"/>
    <p:sldId xmlns:r="http://schemas.openxmlformats.org/officeDocument/2006/relationships" id="262" r:id="R6484212eaa6244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c4038fa7548d5" /><Relationship Type="http://schemas.openxmlformats.org/officeDocument/2006/relationships/slide" Target="/ppt/slides/slide1.xml" Id="Rfb191f6b47fa47b9" /><Relationship Type="http://schemas.openxmlformats.org/officeDocument/2006/relationships/slide" Target="/ppt/slides/slide2.xml" Id="R6efadc7451224b8a" /><Relationship Type="http://schemas.openxmlformats.org/officeDocument/2006/relationships/slide" Target="/ppt/slides/slide3.xml" Id="Rc74b301d54a849c3" /><Relationship Type="http://schemas.openxmlformats.org/officeDocument/2006/relationships/slide" Target="/ppt/slides/slide4.xml" Id="R7696451800e24bec" /><Relationship Type="http://schemas.openxmlformats.org/officeDocument/2006/relationships/slide" Target="/ppt/slides/slide5.xml" Id="Ra3231035f10f4411" /><Relationship Type="http://schemas.openxmlformats.org/officeDocument/2006/relationships/slide" Target="/ppt/slides/slide6.xml" Id="R6e770ea253874216" /><Relationship Type="http://schemas.openxmlformats.org/officeDocument/2006/relationships/slide" Target="/ppt/slides/slide7.xml" Id="R6484212eaa6244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be4ca10b04f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08992e81241be" /><Relationship Type="http://schemas.openxmlformats.org/officeDocument/2006/relationships/theme" Target="/ppt/slideMasters/theme/theme1.xml" Id="R8e17efcbbe5b4c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d08992e81241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655f409b74b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8b43b6d3944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b1cac1c38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062b2176e47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f3f365e8f4f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f6fec33cf47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986d9d2da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A.HAUEN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A.HAUEN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A.HAUEN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A.HAUEN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A.HAUEN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A.HAUEN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A.HAUEN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HAUEN ALEXANDER HALVORSEN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A.HAUEN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Skjelbredvegen 213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3739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post@ah-maskin.no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928 650 995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A.HAUEN HOLDING AS</a:t>
            </a:r>
          </a:p>
        </p:txBody>
      </p:sp>
    </p:spTree>
  </p:cSld>
  <p:clrMapOvr>
    <a:masterClrMapping xmlns:a="http://schemas.openxmlformats.org/drawingml/2006/main"/>
  </p:clrMapOvr>
</p:sld>
</file>