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688143d1c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c39ebe5344a2d"/>
  </p:sldMasterIdLst>
  <p:sldIdLst>
    <p:sldId xmlns:r="http://schemas.openxmlformats.org/officeDocument/2006/relationships" id="256" r:id="Rd1adbb7278ce4fc6"/>
    <p:sldId xmlns:r="http://schemas.openxmlformats.org/officeDocument/2006/relationships" id="257" r:id="R16fb25dedf844113"/>
    <p:sldId xmlns:r="http://schemas.openxmlformats.org/officeDocument/2006/relationships" id="258" r:id="R5b679fe18fe24ad3"/>
    <p:sldId xmlns:r="http://schemas.openxmlformats.org/officeDocument/2006/relationships" id="259" r:id="Rbea5403a8b514f9a"/>
    <p:sldId xmlns:r="http://schemas.openxmlformats.org/officeDocument/2006/relationships" id="260" r:id="R70a34a49093245f9"/>
    <p:sldId xmlns:r="http://schemas.openxmlformats.org/officeDocument/2006/relationships" id="261" r:id="R45db93e40850411f"/>
    <p:sldId xmlns:r="http://schemas.openxmlformats.org/officeDocument/2006/relationships" id="262" r:id="R672a1cd774fd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c39ebe5344a2d" /><Relationship Type="http://schemas.openxmlformats.org/officeDocument/2006/relationships/slide" Target="/ppt/slides/slide1.xml" Id="Rd1adbb7278ce4fc6" /><Relationship Type="http://schemas.openxmlformats.org/officeDocument/2006/relationships/slide" Target="/ppt/slides/slide2.xml" Id="R16fb25dedf844113" /><Relationship Type="http://schemas.openxmlformats.org/officeDocument/2006/relationships/slide" Target="/ppt/slides/slide3.xml" Id="R5b679fe18fe24ad3" /><Relationship Type="http://schemas.openxmlformats.org/officeDocument/2006/relationships/slide" Target="/ppt/slides/slide4.xml" Id="Rbea5403a8b514f9a" /><Relationship Type="http://schemas.openxmlformats.org/officeDocument/2006/relationships/slide" Target="/ppt/slides/slide5.xml" Id="R70a34a49093245f9" /><Relationship Type="http://schemas.openxmlformats.org/officeDocument/2006/relationships/slide" Target="/ppt/slides/slide6.xml" Id="R45db93e40850411f" /><Relationship Type="http://schemas.openxmlformats.org/officeDocument/2006/relationships/slide" Target="/ppt/slides/slide7.xml" Id="R672a1cd774fd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aa1dbb3b1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f2ec44064bae" /><Relationship Type="http://schemas.openxmlformats.org/officeDocument/2006/relationships/theme" Target="/ppt/slideMasters/theme/theme1.xml" Id="R68b9ee9f9fb6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0f2ec4406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196befa9f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c4542b48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be349ac7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908edaef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318fe310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dc72e062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09a5293fe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AGM GULV OG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 GULV OG 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1 622 529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ARDELEAN GEORGEL MIHAITA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Haugen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928 666 794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