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2ee8dd0cf6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8ed6d8f6a4834"/>
  </p:sldMasterIdLst>
  <p:sldIdLst>
    <p:sldId xmlns:r="http://schemas.openxmlformats.org/officeDocument/2006/relationships" id="256" r:id="Ra88617db19614fef"/>
    <p:sldId xmlns:r="http://schemas.openxmlformats.org/officeDocument/2006/relationships" id="257" r:id="R32721d35f9774d8c"/>
    <p:sldId xmlns:r="http://schemas.openxmlformats.org/officeDocument/2006/relationships" id="258" r:id="R89fbeb81187c40b9"/>
    <p:sldId xmlns:r="http://schemas.openxmlformats.org/officeDocument/2006/relationships" id="259" r:id="R930c8776d9744b37"/>
    <p:sldId xmlns:r="http://schemas.openxmlformats.org/officeDocument/2006/relationships" id="260" r:id="R8147dae603d64e86"/>
    <p:sldId xmlns:r="http://schemas.openxmlformats.org/officeDocument/2006/relationships" id="261" r:id="R9bcf3e3b39ef47f9"/>
    <p:sldId xmlns:r="http://schemas.openxmlformats.org/officeDocument/2006/relationships" id="262" r:id="R49aa7f2220ff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8ed6d8f6a4834" /><Relationship Type="http://schemas.openxmlformats.org/officeDocument/2006/relationships/slide" Target="/ppt/slides/slide1.xml" Id="Ra88617db19614fef" /><Relationship Type="http://schemas.openxmlformats.org/officeDocument/2006/relationships/slide" Target="/ppt/slides/slide2.xml" Id="R32721d35f9774d8c" /><Relationship Type="http://schemas.openxmlformats.org/officeDocument/2006/relationships/slide" Target="/ppt/slides/slide3.xml" Id="R89fbeb81187c40b9" /><Relationship Type="http://schemas.openxmlformats.org/officeDocument/2006/relationships/slide" Target="/ppt/slides/slide4.xml" Id="R930c8776d9744b37" /><Relationship Type="http://schemas.openxmlformats.org/officeDocument/2006/relationships/slide" Target="/ppt/slides/slide5.xml" Id="R8147dae603d64e86" /><Relationship Type="http://schemas.openxmlformats.org/officeDocument/2006/relationships/slide" Target="/ppt/slides/slide6.xml" Id="R9bcf3e3b39ef47f9" /><Relationship Type="http://schemas.openxmlformats.org/officeDocument/2006/relationships/slide" Target="/ppt/slides/slide7.xml" Id="R49aa7f2220ff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86c46c31c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87e129b344a24" /><Relationship Type="http://schemas.openxmlformats.org/officeDocument/2006/relationships/theme" Target="/ppt/slideMasters/theme/theme1.xml" Id="Rb5b2980c291d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87e129b34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317dccbc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9ba45a73445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3bd111208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d23cfff4e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b82282db3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ad0f7ece9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048951e26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FJELLHEIMGUTU VANN OG AVLØP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FJELLHEIMGUTU VANN OG AVLØP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409 080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1 300 457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T.K.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928 667 758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VANN OG AVLØP AS</a:t>
            </a:r>
          </a:p>
        </p:txBody>
      </p:sp>
    </p:spTree>
  </p:cSld>
  <p:clrMapOvr>
    <a:masterClrMapping xmlns:a="http://schemas.openxmlformats.org/drawingml/2006/main"/>
  </p:clrMapOvr>
</p:sld>
</file>