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0f16d73c5a40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d88033c734154"/>
  </p:sldMasterIdLst>
  <p:sldIdLst>
    <p:sldId xmlns:r="http://schemas.openxmlformats.org/officeDocument/2006/relationships" id="256" r:id="R2a2455030e454527"/>
    <p:sldId xmlns:r="http://schemas.openxmlformats.org/officeDocument/2006/relationships" id="257" r:id="Rf170d3b6a6a9481e"/>
    <p:sldId xmlns:r="http://schemas.openxmlformats.org/officeDocument/2006/relationships" id="258" r:id="R4d93e2bc306b4a14"/>
    <p:sldId xmlns:r="http://schemas.openxmlformats.org/officeDocument/2006/relationships" id="259" r:id="Rcf148e4598354b7a"/>
    <p:sldId xmlns:r="http://schemas.openxmlformats.org/officeDocument/2006/relationships" id="260" r:id="R636d8e3c491d4a87"/>
    <p:sldId xmlns:r="http://schemas.openxmlformats.org/officeDocument/2006/relationships" id="261" r:id="R8619598668c14552"/>
    <p:sldId xmlns:r="http://schemas.openxmlformats.org/officeDocument/2006/relationships" id="262" r:id="Raab592e660cc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d88033c734154" /><Relationship Type="http://schemas.openxmlformats.org/officeDocument/2006/relationships/slide" Target="/ppt/slides/slide1.xml" Id="R2a2455030e454527" /><Relationship Type="http://schemas.openxmlformats.org/officeDocument/2006/relationships/slide" Target="/ppt/slides/slide2.xml" Id="Rf170d3b6a6a9481e" /><Relationship Type="http://schemas.openxmlformats.org/officeDocument/2006/relationships/slide" Target="/ppt/slides/slide3.xml" Id="R4d93e2bc306b4a14" /><Relationship Type="http://schemas.openxmlformats.org/officeDocument/2006/relationships/slide" Target="/ppt/slides/slide4.xml" Id="Rcf148e4598354b7a" /><Relationship Type="http://schemas.openxmlformats.org/officeDocument/2006/relationships/slide" Target="/ppt/slides/slide5.xml" Id="R636d8e3c491d4a87" /><Relationship Type="http://schemas.openxmlformats.org/officeDocument/2006/relationships/slide" Target="/ppt/slides/slide6.xml" Id="R8619598668c14552" /><Relationship Type="http://schemas.openxmlformats.org/officeDocument/2006/relationships/slide" Target="/ppt/slides/slide7.xml" Id="Raab592e660cc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8b2315541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e90e7c9c46b2" /><Relationship Type="http://schemas.openxmlformats.org/officeDocument/2006/relationships/theme" Target="/ppt/slideMasters/theme/theme1.xml" Id="R374023995bda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2e90e7c9c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d88fa24c3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85daca4e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a69e83c22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46b7bd981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526091161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21e22ba6445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aa1a467b5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LUNDSRUD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LUNDSRUD REGNSKAP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LUNDSRUD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Malmskriverveien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LUNDSRUD REGNSKAP AS</a:t>
            </a:r>
          </a:p>
        </p:txBody>
      </p:sp>
    </p:spTree>
  </p:cSld>
  <p:clrMapOvr>
    <a:masterClrMapping xmlns:a="http://schemas.openxmlformats.org/drawingml/2006/main"/>
  </p:clrMapOvr>
</p:sld>
</file>