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5971e4fc4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ee13460084201"/>
  </p:sldMasterIdLst>
  <p:sldIdLst>
    <p:sldId xmlns:r="http://schemas.openxmlformats.org/officeDocument/2006/relationships" id="256" r:id="Rb6d42583d6a94b22"/>
    <p:sldId xmlns:r="http://schemas.openxmlformats.org/officeDocument/2006/relationships" id="257" r:id="R0bbfb3d0ad4c40d4"/>
    <p:sldId xmlns:r="http://schemas.openxmlformats.org/officeDocument/2006/relationships" id="258" r:id="Rde0fd666358d4509"/>
    <p:sldId xmlns:r="http://schemas.openxmlformats.org/officeDocument/2006/relationships" id="259" r:id="Rd3ea63a9ccf644bf"/>
    <p:sldId xmlns:r="http://schemas.openxmlformats.org/officeDocument/2006/relationships" id="260" r:id="R06785716734e44d8"/>
    <p:sldId xmlns:r="http://schemas.openxmlformats.org/officeDocument/2006/relationships" id="261" r:id="R26f3aa9ee5ec4ef5"/>
    <p:sldId xmlns:r="http://schemas.openxmlformats.org/officeDocument/2006/relationships" id="262" r:id="Reb8e0f8c6879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ee13460084201" /><Relationship Type="http://schemas.openxmlformats.org/officeDocument/2006/relationships/slide" Target="/ppt/slides/slide1.xml" Id="Rb6d42583d6a94b22" /><Relationship Type="http://schemas.openxmlformats.org/officeDocument/2006/relationships/slide" Target="/ppt/slides/slide2.xml" Id="R0bbfb3d0ad4c40d4" /><Relationship Type="http://schemas.openxmlformats.org/officeDocument/2006/relationships/slide" Target="/ppt/slides/slide3.xml" Id="Rde0fd666358d4509" /><Relationship Type="http://schemas.openxmlformats.org/officeDocument/2006/relationships/slide" Target="/ppt/slides/slide4.xml" Id="Rd3ea63a9ccf644bf" /><Relationship Type="http://schemas.openxmlformats.org/officeDocument/2006/relationships/slide" Target="/ppt/slides/slide5.xml" Id="R06785716734e44d8" /><Relationship Type="http://schemas.openxmlformats.org/officeDocument/2006/relationships/slide" Target="/ppt/slides/slide6.xml" Id="R26f3aa9ee5ec4ef5" /><Relationship Type="http://schemas.openxmlformats.org/officeDocument/2006/relationships/slide" Target="/ppt/slides/slide7.xml" Id="Reb8e0f8c6879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8155d0be1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d75ed72e740f2" /><Relationship Type="http://schemas.openxmlformats.org/officeDocument/2006/relationships/theme" Target="/ppt/slideMasters/theme/theme1.xml" Id="R00074b4dea87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d75ed72e7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5be5eb812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4e7b33af0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6c44d58c4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8c5fccbdc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529653de04c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595a285664a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4cc740b5e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AEIDE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AEIDE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Hordvikneset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