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541ef39c5c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3a523e43745ce"/>
  </p:sldMasterIdLst>
  <p:sldIdLst>
    <p:sldId xmlns:r="http://schemas.openxmlformats.org/officeDocument/2006/relationships" id="256" r:id="Rc745cfc4b4ad41aa"/>
    <p:sldId xmlns:r="http://schemas.openxmlformats.org/officeDocument/2006/relationships" id="257" r:id="R58bd295a1d5a438b"/>
    <p:sldId xmlns:r="http://schemas.openxmlformats.org/officeDocument/2006/relationships" id="258" r:id="R5c5b96411b0d4d75"/>
    <p:sldId xmlns:r="http://schemas.openxmlformats.org/officeDocument/2006/relationships" id="259" r:id="R3f6d717a58b54281"/>
    <p:sldId xmlns:r="http://schemas.openxmlformats.org/officeDocument/2006/relationships" id="260" r:id="R090279d57a7642c7"/>
    <p:sldId xmlns:r="http://schemas.openxmlformats.org/officeDocument/2006/relationships" id="261" r:id="Re6dfd9e2e0714fa1"/>
    <p:sldId xmlns:r="http://schemas.openxmlformats.org/officeDocument/2006/relationships" id="262" r:id="Rb850bb1ed2ac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3a523e43745ce" /><Relationship Type="http://schemas.openxmlformats.org/officeDocument/2006/relationships/slide" Target="/ppt/slides/slide1.xml" Id="Rc745cfc4b4ad41aa" /><Relationship Type="http://schemas.openxmlformats.org/officeDocument/2006/relationships/slide" Target="/ppt/slides/slide2.xml" Id="R58bd295a1d5a438b" /><Relationship Type="http://schemas.openxmlformats.org/officeDocument/2006/relationships/slide" Target="/ppt/slides/slide3.xml" Id="R5c5b96411b0d4d75" /><Relationship Type="http://schemas.openxmlformats.org/officeDocument/2006/relationships/slide" Target="/ppt/slides/slide4.xml" Id="R3f6d717a58b54281" /><Relationship Type="http://schemas.openxmlformats.org/officeDocument/2006/relationships/slide" Target="/ppt/slides/slide5.xml" Id="R090279d57a7642c7" /><Relationship Type="http://schemas.openxmlformats.org/officeDocument/2006/relationships/slide" Target="/ppt/slides/slide6.xml" Id="Re6dfd9e2e0714fa1" /><Relationship Type="http://schemas.openxmlformats.org/officeDocument/2006/relationships/slide" Target="/ppt/slides/slide7.xml" Id="Rb850bb1ed2ac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281225bd3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1015e705406c" /><Relationship Type="http://schemas.openxmlformats.org/officeDocument/2006/relationships/theme" Target="/ppt/slideMasters/theme/theme1.xml" Id="Re5027f7f51d8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51015e705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b5a8ff2f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3dda4d749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9e3562419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2bafae18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ac97dc9fe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2e61ae07f40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3eb4bbca144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SNAPPESTUA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SNAPPESTUA HOLDING AS ble etablert [år] og holder til i Kodal.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1 019 116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1 024 509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GRUNNET TVETEN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Hvitsteinveien 734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3243 Kodal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SNAPPESTUA HOLDING AS</a:t>
            </a:r>
          </a:p>
        </p:txBody>
      </p:sp>
    </p:spTree>
  </p:cSld>
  <p:clrMapOvr>
    <a:masterClrMapping xmlns:a="http://schemas.openxmlformats.org/drawingml/2006/main"/>
  </p:clrMapOvr>
</p:sld>
</file>