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b934e4bd3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5101262b44e50"/>
  </p:sldMasterIdLst>
  <p:sldIdLst>
    <p:sldId xmlns:r="http://schemas.openxmlformats.org/officeDocument/2006/relationships" id="256" r:id="Rbaa0356c607f4e75"/>
    <p:sldId xmlns:r="http://schemas.openxmlformats.org/officeDocument/2006/relationships" id="257" r:id="R79d8ceb1a9fb414c"/>
    <p:sldId xmlns:r="http://schemas.openxmlformats.org/officeDocument/2006/relationships" id="258" r:id="Rcc2d5f274a8f48f4"/>
    <p:sldId xmlns:r="http://schemas.openxmlformats.org/officeDocument/2006/relationships" id="259" r:id="Rad2b22c70f9744ae"/>
    <p:sldId xmlns:r="http://schemas.openxmlformats.org/officeDocument/2006/relationships" id="260" r:id="Rc4a9c37df8914ee3"/>
    <p:sldId xmlns:r="http://schemas.openxmlformats.org/officeDocument/2006/relationships" id="261" r:id="Ra947566c8296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5101262b44e50" /><Relationship Type="http://schemas.openxmlformats.org/officeDocument/2006/relationships/slide" Target="/ppt/slides/slide1.xml" Id="Rbaa0356c607f4e75" /><Relationship Type="http://schemas.openxmlformats.org/officeDocument/2006/relationships/slide" Target="/ppt/slides/slide2.xml" Id="R79d8ceb1a9fb414c" /><Relationship Type="http://schemas.openxmlformats.org/officeDocument/2006/relationships/slide" Target="/ppt/slides/slide3.xml" Id="Rcc2d5f274a8f48f4" /><Relationship Type="http://schemas.openxmlformats.org/officeDocument/2006/relationships/slide" Target="/ppt/slides/slide4.xml" Id="Rad2b22c70f9744ae" /><Relationship Type="http://schemas.openxmlformats.org/officeDocument/2006/relationships/slide" Target="/ppt/slides/slide5.xml" Id="Rc4a9c37df8914ee3" /><Relationship Type="http://schemas.openxmlformats.org/officeDocument/2006/relationships/slide" Target="/ppt/slides/slide6.xml" Id="Ra947566c8296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e43b7dab0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1c858f7e6462a" /><Relationship Type="http://schemas.openxmlformats.org/officeDocument/2006/relationships/theme" Target="/ppt/slideMasters/theme/theme1.xml" Id="Rdc2468b5c0c1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1c858f7e6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216af35e6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3ed91cfe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05ad656c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1958bb77f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1936c9cd3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68623c970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MATIC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928 693 333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