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b13211312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e0ce845d64148"/>
  </p:sldMasterIdLst>
  <p:sldIdLst>
    <p:sldId xmlns:r="http://schemas.openxmlformats.org/officeDocument/2006/relationships" id="256" r:id="Re197b253777d4bc6"/>
    <p:sldId xmlns:r="http://schemas.openxmlformats.org/officeDocument/2006/relationships" id="257" r:id="Rf15b76e93cd548d5"/>
    <p:sldId xmlns:r="http://schemas.openxmlformats.org/officeDocument/2006/relationships" id="258" r:id="R62f8eba216dc4f5c"/>
    <p:sldId xmlns:r="http://schemas.openxmlformats.org/officeDocument/2006/relationships" id="259" r:id="R2b341e6da44246b8"/>
    <p:sldId xmlns:r="http://schemas.openxmlformats.org/officeDocument/2006/relationships" id="260" r:id="R49f4c3a9defa4af8"/>
    <p:sldId xmlns:r="http://schemas.openxmlformats.org/officeDocument/2006/relationships" id="261" r:id="R4284373ac4ef4811"/>
    <p:sldId xmlns:r="http://schemas.openxmlformats.org/officeDocument/2006/relationships" id="262" r:id="R7c51c3b04f8f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e0ce845d64148" /><Relationship Type="http://schemas.openxmlformats.org/officeDocument/2006/relationships/slide" Target="/ppt/slides/slide1.xml" Id="Re197b253777d4bc6" /><Relationship Type="http://schemas.openxmlformats.org/officeDocument/2006/relationships/slide" Target="/ppt/slides/slide2.xml" Id="Rf15b76e93cd548d5" /><Relationship Type="http://schemas.openxmlformats.org/officeDocument/2006/relationships/slide" Target="/ppt/slides/slide3.xml" Id="R62f8eba216dc4f5c" /><Relationship Type="http://schemas.openxmlformats.org/officeDocument/2006/relationships/slide" Target="/ppt/slides/slide4.xml" Id="R2b341e6da44246b8" /><Relationship Type="http://schemas.openxmlformats.org/officeDocument/2006/relationships/slide" Target="/ppt/slides/slide5.xml" Id="R49f4c3a9defa4af8" /><Relationship Type="http://schemas.openxmlformats.org/officeDocument/2006/relationships/slide" Target="/ppt/slides/slide6.xml" Id="R4284373ac4ef4811" /><Relationship Type="http://schemas.openxmlformats.org/officeDocument/2006/relationships/slide" Target="/ppt/slides/slide7.xml" Id="R7c51c3b04f8f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7f268fe9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395cdb424cb8" /><Relationship Type="http://schemas.openxmlformats.org/officeDocument/2006/relationships/theme" Target="/ppt/slideMasters/theme/theme1.xml" Id="R3fde2fd2f5b1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f395cdb42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69a6bb73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2d1a6b9c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37895549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4d8d5e56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b94c62ab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97f9275d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ba12f52f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MATIC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MATIC SOLUTION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928 693 333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