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8fb627ae4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eee8d28434891"/>
  </p:sldMasterIdLst>
  <p:sldIdLst>
    <p:sldId xmlns:r="http://schemas.openxmlformats.org/officeDocument/2006/relationships" id="256" r:id="Rbced3d4e35104028"/>
    <p:sldId xmlns:r="http://schemas.openxmlformats.org/officeDocument/2006/relationships" id="257" r:id="R0aaa2d49628c40a5"/>
    <p:sldId xmlns:r="http://schemas.openxmlformats.org/officeDocument/2006/relationships" id="258" r:id="Rb845f2218a124389"/>
    <p:sldId xmlns:r="http://schemas.openxmlformats.org/officeDocument/2006/relationships" id="259" r:id="R727064d7caca4a6e"/>
    <p:sldId xmlns:r="http://schemas.openxmlformats.org/officeDocument/2006/relationships" id="260" r:id="Rd4b8e0636f3a43e4"/>
    <p:sldId xmlns:r="http://schemas.openxmlformats.org/officeDocument/2006/relationships" id="261" r:id="Rcf857d2df800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eee8d28434891" /><Relationship Type="http://schemas.openxmlformats.org/officeDocument/2006/relationships/slide" Target="/ppt/slides/slide1.xml" Id="Rbced3d4e35104028" /><Relationship Type="http://schemas.openxmlformats.org/officeDocument/2006/relationships/slide" Target="/ppt/slides/slide2.xml" Id="R0aaa2d49628c40a5" /><Relationship Type="http://schemas.openxmlformats.org/officeDocument/2006/relationships/slide" Target="/ppt/slides/slide3.xml" Id="Rb845f2218a124389" /><Relationship Type="http://schemas.openxmlformats.org/officeDocument/2006/relationships/slide" Target="/ppt/slides/slide4.xml" Id="R727064d7caca4a6e" /><Relationship Type="http://schemas.openxmlformats.org/officeDocument/2006/relationships/slide" Target="/ppt/slides/slide5.xml" Id="Rd4b8e0636f3a43e4" /><Relationship Type="http://schemas.openxmlformats.org/officeDocument/2006/relationships/slide" Target="/ppt/slides/slide6.xml" Id="Rcf857d2df800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25771b0a6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482864a6a4edb" /><Relationship Type="http://schemas.openxmlformats.org/officeDocument/2006/relationships/theme" Target="/ppt/slideMasters/theme/theme1.xml" Id="Rf70efdcacd2945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482864a6a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cd58bc0d9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bc9d3247644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300fed18b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cbae5be2e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a72a44ea1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e746ac5fa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Frankrigveien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1809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